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8" r:id="rId1"/>
  </p:sldMasterIdLst>
  <p:notesMasterIdLst>
    <p:notesMasterId r:id="rId15"/>
  </p:notesMasterIdLst>
  <p:handoutMasterIdLst>
    <p:handoutMasterId r:id="rId16"/>
  </p:handoutMasterIdLst>
  <p:sldIdLst>
    <p:sldId id="282" r:id="rId2"/>
    <p:sldId id="283" r:id="rId3"/>
    <p:sldId id="290" r:id="rId4"/>
    <p:sldId id="295" r:id="rId5"/>
    <p:sldId id="292" r:id="rId6"/>
    <p:sldId id="297" r:id="rId7"/>
    <p:sldId id="291" r:id="rId8"/>
    <p:sldId id="293" r:id="rId9"/>
    <p:sldId id="298" r:id="rId10"/>
    <p:sldId id="299" r:id="rId11"/>
    <p:sldId id="296" r:id="rId12"/>
    <p:sldId id="294" r:id="rId13"/>
    <p:sldId id="284"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617E0A-F5A0-4978-AC44-F9AA2DDD9A0F}" v="1" dt="2021-07-29T09:28:50.741"/>
    <p1510:client id="{B07D4513-7F47-43FA-AF02-F094BFFB7F4E}" v="25" dt="2021-07-29T02:57:33.2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20" autoAdjust="0"/>
    <p:restoredTop sz="80248" autoAdjust="0"/>
  </p:normalViewPr>
  <p:slideViewPr>
    <p:cSldViewPr snapToGrid="0" snapToObjects="1">
      <p:cViewPr varScale="1">
        <p:scale>
          <a:sx n="100" d="100"/>
          <a:sy n="100" d="100"/>
        </p:scale>
        <p:origin x="2184" y="96"/>
      </p:cViewPr>
      <p:guideLst/>
    </p:cSldViewPr>
  </p:slideViewPr>
  <p:notesTextViewPr>
    <p:cViewPr>
      <p:scale>
        <a:sx n="1" d="1"/>
        <a:sy n="1" d="1"/>
      </p:scale>
      <p:origin x="0" y="0"/>
    </p:cViewPr>
  </p:notesTextViewPr>
  <p:notesViewPr>
    <p:cSldViewPr snapToGrid="0" snapToObjects="1">
      <p:cViewPr varScale="1">
        <p:scale>
          <a:sx n="164" d="100"/>
          <a:sy n="164" d="100"/>
        </p:scale>
        <p:origin x="5072"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3C1EAF9-4718-034F-90B3-1E23D9FC38C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17E4E72-6179-DD41-84BE-14680CA07B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DF351A-5EA2-C146-A10F-CD8C6A7F8C0C}" type="datetime1">
              <a:rPr lang="en-US" smtClean="0"/>
              <a:t>8/6/2021</a:t>
            </a:fld>
            <a:endParaRPr lang="en-US"/>
          </a:p>
        </p:txBody>
      </p:sp>
      <p:sp>
        <p:nvSpPr>
          <p:cNvPr id="4" name="Footer Placeholder 3">
            <a:extLst>
              <a:ext uri="{FF2B5EF4-FFF2-40B4-BE49-F238E27FC236}">
                <a16:creationId xmlns:a16="http://schemas.microsoft.com/office/drawing/2014/main" id="{75F144C2-3F80-4342-9BD6-697909F44FA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6226BFA-00F6-034C-8865-C10242FD9A6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141FFB6-B16B-9547-A849-38D74703E65D}" type="slidenum">
              <a:rPr lang="en-US" smtClean="0"/>
              <a:t>‹#›</a:t>
            </a:fld>
            <a:endParaRPr lang="en-US"/>
          </a:p>
        </p:txBody>
      </p:sp>
    </p:spTree>
    <p:extLst>
      <p:ext uri="{BB962C8B-B14F-4D97-AF65-F5344CB8AC3E}">
        <p14:creationId xmlns:p14="http://schemas.microsoft.com/office/powerpoint/2010/main" val="385545126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C410F0-6477-C64C-B9A1-FDB330E4BF64}" type="datetime1">
              <a:rPr lang="en-US" smtClean="0"/>
              <a:t>8/6/2021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04D96B-BF35-6342-BF49-131378446712}" type="slidenum">
              <a:rPr lang="en-US" smtClean="0"/>
              <a:t>‹#›</a:t>
            </a:fld>
            <a:endParaRPr lang="en-US"/>
          </a:p>
        </p:txBody>
      </p:sp>
    </p:spTree>
    <p:extLst>
      <p:ext uri="{BB962C8B-B14F-4D97-AF65-F5344CB8AC3E}">
        <p14:creationId xmlns:p14="http://schemas.microsoft.com/office/powerpoint/2010/main" val="30063042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날짜 개체 틀 3"/>
          <p:cNvSpPr>
            <a:spLocks noGrp="1"/>
          </p:cNvSpPr>
          <p:nvPr>
            <p:ph type="dt" idx="1"/>
          </p:nvPr>
        </p:nvSpPr>
        <p:spPr/>
        <p:txBody>
          <a:bodyPr/>
          <a:lstStyle/>
          <a:p>
            <a:fld id="{97C410F0-6477-C64C-B9A1-FDB330E4BF64}" type="datetime1">
              <a:rPr lang="en-US" smtClean="0"/>
              <a:t>8/6/2021</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a:t>
            </a:fld>
            <a:endParaRPr lang="en-US"/>
          </a:p>
        </p:txBody>
      </p:sp>
    </p:spTree>
    <p:extLst>
      <p:ext uri="{BB962C8B-B14F-4D97-AF65-F5344CB8AC3E}">
        <p14:creationId xmlns:p14="http://schemas.microsoft.com/office/powerpoint/2010/main" val="39018540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날짜 개체 틀 3"/>
          <p:cNvSpPr>
            <a:spLocks noGrp="1"/>
          </p:cNvSpPr>
          <p:nvPr>
            <p:ph type="dt" idx="1"/>
          </p:nvPr>
        </p:nvSpPr>
        <p:spPr/>
        <p:txBody>
          <a:bodyPr/>
          <a:lstStyle/>
          <a:p>
            <a:fld id="{97C410F0-6477-C64C-B9A1-FDB330E4BF64}" type="datetime1">
              <a:rPr lang="en-US" smtClean="0"/>
              <a:t>8/6/2021</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11</a:t>
            </a:fld>
            <a:endParaRPr lang="en-US"/>
          </a:p>
        </p:txBody>
      </p:sp>
    </p:spTree>
    <p:extLst>
      <p:ext uri="{BB962C8B-B14F-4D97-AF65-F5344CB8AC3E}">
        <p14:creationId xmlns:p14="http://schemas.microsoft.com/office/powerpoint/2010/main" val="17585524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dirty="0">
                <a:ea typeface="맑은 고딕"/>
              </a:rPr>
              <a:t>The </a:t>
            </a:r>
            <a:r>
              <a:rPr lang="ko-KR" dirty="0" err="1">
                <a:ea typeface="맑은 고딕"/>
              </a:rPr>
              <a:t>last</a:t>
            </a:r>
            <a:r>
              <a:rPr lang="ko-KR" dirty="0">
                <a:ea typeface="맑은 고딕"/>
              </a:rPr>
              <a:t> </a:t>
            </a:r>
            <a:r>
              <a:rPr lang="ko-KR" dirty="0" err="1">
                <a:ea typeface="맑은 고딕"/>
              </a:rPr>
              <a:t>step</a:t>
            </a:r>
            <a:r>
              <a:rPr lang="ko-KR" dirty="0">
                <a:ea typeface="맑은 고딕"/>
              </a:rPr>
              <a:t> </a:t>
            </a:r>
            <a:r>
              <a:rPr lang="ko-KR" dirty="0" err="1">
                <a:ea typeface="맑은 고딕"/>
              </a:rPr>
              <a:t>is</a:t>
            </a:r>
            <a:r>
              <a:rPr lang="ko-KR" dirty="0">
                <a:ea typeface="맑은 고딕"/>
              </a:rPr>
              <a:t> Data </a:t>
            </a:r>
            <a:r>
              <a:rPr lang="ko-KR" dirty="0" err="1">
                <a:ea typeface="맑은 고딕"/>
              </a:rPr>
              <a:t>visualization</a:t>
            </a:r>
            <a:r>
              <a:rPr lang="ko-KR" dirty="0">
                <a:ea typeface="맑은 고딕"/>
              </a:rPr>
              <a:t> </a:t>
            </a:r>
            <a:r>
              <a:rPr lang="ko-KR" dirty="0" err="1">
                <a:ea typeface="맑은 고딕"/>
              </a:rPr>
              <a:t>which</a:t>
            </a:r>
            <a:r>
              <a:rPr lang="ko-KR" dirty="0">
                <a:ea typeface="맑은 고딕"/>
              </a:rPr>
              <a:t> </a:t>
            </a:r>
            <a:r>
              <a:rPr lang="ko-KR" dirty="0" err="1">
                <a:ea typeface="맑은 고딕"/>
              </a:rPr>
              <a:t>presents</a:t>
            </a:r>
            <a:r>
              <a:rPr lang="ko-KR" dirty="0">
                <a:ea typeface="맑은 고딕"/>
              </a:rPr>
              <a:t> </a:t>
            </a:r>
            <a:r>
              <a:rPr lang="ko-KR" dirty="0" err="1">
                <a:ea typeface="맑은 고딕"/>
              </a:rPr>
              <a:t>the</a:t>
            </a:r>
            <a:r>
              <a:rPr lang="ko-KR" dirty="0">
                <a:ea typeface="맑은 고딕"/>
              </a:rPr>
              <a:t> </a:t>
            </a:r>
            <a:r>
              <a:rPr lang="ko-KR" dirty="0" err="1">
                <a:ea typeface="맑은 고딕"/>
              </a:rPr>
              <a:t>final</a:t>
            </a:r>
            <a:r>
              <a:rPr lang="ko-KR" dirty="0">
                <a:ea typeface="맑은 고딕"/>
              </a:rPr>
              <a:t> </a:t>
            </a:r>
            <a:r>
              <a:rPr lang="ko-KR" dirty="0" err="1">
                <a:ea typeface="맑은 고딕"/>
              </a:rPr>
              <a:t>outcomes</a:t>
            </a:r>
            <a:r>
              <a:rPr lang="ko-KR" dirty="0">
                <a:ea typeface="맑은 고딕"/>
              </a:rPr>
              <a:t> </a:t>
            </a:r>
            <a:r>
              <a:rPr lang="ko-KR" dirty="0" err="1">
                <a:ea typeface="맑은 고딕"/>
              </a:rPr>
              <a:t>in</a:t>
            </a:r>
            <a:r>
              <a:rPr lang="ko-KR" dirty="0">
                <a:ea typeface="맑은 고딕"/>
              </a:rPr>
              <a:t> </a:t>
            </a:r>
            <a:r>
              <a:rPr lang="ko-KR" dirty="0" err="1">
                <a:ea typeface="맑은 고딕"/>
              </a:rPr>
              <a:t>a</a:t>
            </a:r>
            <a:r>
              <a:rPr lang="ko-KR" dirty="0">
                <a:ea typeface="맑은 고딕"/>
              </a:rPr>
              <a:t> </a:t>
            </a:r>
            <a:r>
              <a:rPr lang="ko-KR" dirty="0" err="1">
                <a:ea typeface="맑은 고딕"/>
              </a:rPr>
              <a:t>simpler</a:t>
            </a:r>
            <a:r>
              <a:rPr lang="ko-KR" dirty="0">
                <a:ea typeface="맑은 고딕"/>
              </a:rPr>
              <a:t> </a:t>
            </a:r>
            <a:r>
              <a:rPr lang="ko-KR" dirty="0" err="1">
                <a:ea typeface="맑은 고딕"/>
              </a:rPr>
              <a:t>way</a:t>
            </a:r>
            <a:r>
              <a:rPr lang="ko-KR" dirty="0">
                <a:ea typeface="맑은 고딕"/>
              </a:rPr>
              <a:t>, </a:t>
            </a:r>
            <a:r>
              <a:rPr lang="ko-KR" dirty="0" err="1">
                <a:ea typeface="맑은 고딕"/>
              </a:rPr>
              <a:t>which</a:t>
            </a:r>
            <a:r>
              <a:rPr lang="ko-KR" dirty="0">
                <a:ea typeface="맑은 고딕"/>
              </a:rPr>
              <a:t> </a:t>
            </a:r>
            <a:r>
              <a:rPr lang="ko-KR" dirty="0" err="1">
                <a:ea typeface="맑은 고딕"/>
              </a:rPr>
              <a:t>is</a:t>
            </a:r>
            <a:r>
              <a:rPr lang="ko-KR" dirty="0">
                <a:ea typeface="맑은 고딕"/>
              </a:rPr>
              <a:t> </a:t>
            </a:r>
            <a:r>
              <a:rPr lang="ko-KR" dirty="0" err="1">
                <a:ea typeface="맑은 고딕"/>
              </a:rPr>
              <a:t>very</a:t>
            </a:r>
            <a:r>
              <a:rPr lang="ko-KR" dirty="0">
                <a:ea typeface="맑은 고딕"/>
              </a:rPr>
              <a:t> </a:t>
            </a:r>
            <a:r>
              <a:rPr lang="ko-KR" dirty="0" err="1">
                <a:ea typeface="맑은 고딕"/>
              </a:rPr>
              <a:t>important</a:t>
            </a:r>
            <a:r>
              <a:rPr lang="ko-KR" dirty="0">
                <a:ea typeface="맑은 고딕"/>
              </a:rPr>
              <a:t>. </a:t>
            </a:r>
            <a:r>
              <a:rPr lang="ko-KR" dirty="0" err="1">
                <a:ea typeface="맑은 고딕"/>
              </a:rPr>
              <a:t>There</a:t>
            </a:r>
            <a:r>
              <a:rPr lang="ko-KR" dirty="0">
                <a:ea typeface="맑은 고딕"/>
              </a:rPr>
              <a:t> </a:t>
            </a:r>
            <a:r>
              <a:rPr lang="ko-KR" dirty="0" err="1">
                <a:ea typeface="맑은 고딕"/>
              </a:rPr>
              <a:t>will</a:t>
            </a:r>
            <a:r>
              <a:rPr lang="ko-KR" dirty="0">
                <a:ea typeface="맑은 고딕"/>
              </a:rPr>
              <a:t> </a:t>
            </a:r>
            <a:r>
              <a:rPr lang="ko-KR" dirty="0" err="1">
                <a:ea typeface="맑은 고딕"/>
              </a:rPr>
              <a:t>be</a:t>
            </a:r>
            <a:r>
              <a:rPr lang="ko-KR" dirty="0">
                <a:ea typeface="맑은 고딕"/>
              </a:rPr>
              <a:t> </a:t>
            </a:r>
            <a:r>
              <a:rPr lang="ko-KR" dirty="0" err="1">
                <a:ea typeface="맑은 고딕"/>
              </a:rPr>
              <a:t>many</a:t>
            </a:r>
            <a:r>
              <a:rPr lang="ko-KR" dirty="0">
                <a:ea typeface="맑은 고딕"/>
              </a:rPr>
              <a:t> </a:t>
            </a:r>
            <a:r>
              <a:rPr lang="ko-KR" dirty="0" err="1">
                <a:ea typeface="맑은 고딕"/>
              </a:rPr>
              <a:t>ways</a:t>
            </a:r>
            <a:r>
              <a:rPr lang="ko-KR" dirty="0">
                <a:ea typeface="맑은 고딕"/>
              </a:rPr>
              <a:t> </a:t>
            </a:r>
            <a:r>
              <a:rPr lang="ko-KR" dirty="0" err="1">
                <a:ea typeface="맑은 고딕"/>
              </a:rPr>
              <a:t>to</a:t>
            </a:r>
            <a:r>
              <a:rPr lang="ko-KR" dirty="0">
                <a:ea typeface="맑은 고딕"/>
              </a:rPr>
              <a:t> </a:t>
            </a:r>
            <a:r>
              <a:rPr lang="ko-KR" dirty="0" err="1">
                <a:ea typeface="맑은 고딕"/>
              </a:rPr>
              <a:t>visualize</a:t>
            </a:r>
            <a:r>
              <a:rPr lang="ko-KR" dirty="0">
                <a:ea typeface="맑은 고딕"/>
              </a:rPr>
              <a:t> </a:t>
            </a:r>
            <a:r>
              <a:rPr lang="ko-KR" dirty="0" err="1">
                <a:ea typeface="맑은 고딕"/>
              </a:rPr>
              <a:t>the</a:t>
            </a:r>
            <a:r>
              <a:rPr lang="ko-KR" dirty="0">
                <a:ea typeface="맑은 고딕"/>
              </a:rPr>
              <a:t> </a:t>
            </a:r>
            <a:r>
              <a:rPr lang="ko-KR" dirty="0" err="1">
                <a:ea typeface="맑은 고딕"/>
              </a:rPr>
              <a:t>data</a:t>
            </a:r>
            <a:r>
              <a:rPr lang="ko-KR" dirty="0">
                <a:ea typeface="맑은 고딕"/>
              </a:rPr>
              <a:t>, </a:t>
            </a:r>
            <a:r>
              <a:rPr lang="ko-KR" dirty="0" err="1">
                <a:ea typeface="맑은 고딕"/>
              </a:rPr>
              <a:t>but</a:t>
            </a:r>
            <a:r>
              <a:rPr lang="ko-KR" dirty="0">
                <a:ea typeface="맑은 고딕"/>
              </a:rPr>
              <a:t> </a:t>
            </a:r>
            <a:r>
              <a:rPr lang="ko-KR" dirty="0" err="1">
                <a:ea typeface="맑은 고딕"/>
              </a:rPr>
              <a:t>intuitively</a:t>
            </a:r>
            <a:r>
              <a:rPr lang="ko-KR" dirty="0">
                <a:ea typeface="맑은 고딕"/>
              </a:rPr>
              <a:t>, </a:t>
            </a:r>
            <a:r>
              <a:rPr lang="ko-KR" dirty="0" err="1">
                <a:ea typeface="맑은 고딕"/>
              </a:rPr>
              <a:t>we</a:t>
            </a:r>
            <a:r>
              <a:rPr lang="ko-KR" dirty="0">
                <a:ea typeface="맑은 고딕"/>
              </a:rPr>
              <a:t> </a:t>
            </a:r>
            <a:r>
              <a:rPr lang="ko-KR" dirty="0" err="1">
                <a:ea typeface="맑은 고딕"/>
              </a:rPr>
              <a:t>are</a:t>
            </a:r>
            <a:r>
              <a:rPr lang="ko-KR" dirty="0">
                <a:ea typeface="맑은 고딕"/>
              </a:rPr>
              <a:t> </a:t>
            </a:r>
            <a:r>
              <a:rPr lang="ko-KR" dirty="0" err="1">
                <a:ea typeface="맑은 고딕"/>
              </a:rPr>
              <a:t>considering</a:t>
            </a:r>
            <a:r>
              <a:rPr lang="ko-KR" dirty="0">
                <a:ea typeface="맑은 고딕"/>
              </a:rPr>
              <a:t> </a:t>
            </a:r>
            <a:r>
              <a:rPr lang="ko-KR" dirty="0" err="1">
                <a:ea typeface="맑은 고딕"/>
              </a:rPr>
              <a:t>marking</a:t>
            </a:r>
            <a:r>
              <a:rPr lang="ko-KR" dirty="0">
                <a:ea typeface="맑은 고딕"/>
              </a:rPr>
              <a:t> </a:t>
            </a:r>
            <a:r>
              <a:rPr lang="ko-KR" dirty="0" err="1">
                <a:ea typeface="맑은 고딕"/>
              </a:rPr>
              <a:t>the</a:t>
            </a:r>
            <a:r>
              <a:rPr lang="ko-KR" dirty="0">
                <a:ea typeface="맑은 고딕"/>
              </a:rPr>
              <a:t> </a:t>
            </a:r>
            <a:r>
              <a:rPr lang="ko-KR" dirty="0" err="1">
                <a:ea typeface="맑은 고딕"/>
              </a:rPr>
              <a:t>types</a:t>
            </a:r>
            <a:r>
              <a:rPr lang="ko-KR" dirty="0">
                <a:ea typeface="맑은 고딕"/>
              </a:rPr>
              <a:t> of </a:t>
            </a:r>
            <a:r>
              <a:rPr lang="ko-KR" dirty="0" err="1">
                <a:ea typeface="맑은 고딕"/>
              </a:rPr>
              <a:t>trees</a:t>
            </a:r>
            <a:r>
              <a:rPr lang="ko-KR" dirty="0">
                <a:ea typeface="맑은 고딕"/>
              </a:rPr>
              <a:t> </a:t>
            </a:r>
            <a:r>
              <a:rPr lang="ko-KR" dirty="0" err="1">
                <a:ea typeface="맑은 고딕"/>
              </a:rPr>
              <a:t>by</a:t>
            </a:r>
            <a:r>
              <a:rPr lang="ko-KR" dirty="0">
                <a:ea typeface="맑은 고딕"/>
              </a:rPr>
              <a:t> </a:t>
            </a:r>
            <a:r>
              <a:rPr lang="ko-KR" dirty="0" err="1">
                <a:ea typeface="맑은 고딕"/>
              </a:rPr>
              <a:t>color</a:t>
            </a:r>
            <a:r>
              <a:rPr lang="ko-KR" dirty="0">
                <a:ea typeface="맑은 고딕"/>
              </a:rPr>
              <a:t> </a:t>
            </a:r>
            <a:r>
              <a:rPr lang="ko-KR" dirty="0" err="1">
                <a:ea typeface="맑은 고딕"/>
              </a:rPr>
              <a:t>on</a:t>
            </a:r>
            <a:r>
              <a:rPr lang="ko-KR" dirty="0">
                <a:ea typeface="맑은 고딕"/>
              </a:rPr>
              <a:t> </a:t>
            </a:r>
            <a:r>
              <a:rPr lang="ko-KR" dirty="0" err="1">
                <a:ea typeface="맑은 고딕"/>
              </a:rPr>
              <a:t>the</a:t>
            </a:r>
            <a:r>
              <a:rPr lang="ko-KR" dirty="0">
                <a:ea typeface="맑은 고딕"/>
              </a:rPr>
              <a:t> </a:t>
            </a:r>
            <a:r>
              <a:rPr lang="ko-KR" dirty="0" err="1">
                <a:ea typeface="맑은 고딕"/>
              </a:rPr>
              <a:t>map</a:t>
            </a:r>
            <a:r>
              <a:rPr lang="ko-KR" dirty="0">
                <a:ea typeface="맑은 고딕"/>
              </a:rPr>
              <a:t>. </a:t>
            </a:r>
            <a:r>
              <a:rPr lang="ko-KR" dirty="0" err="1">
                <a:ea typeface="맑은 고딕"/>
              </a:rPr>
              <a:t>If</a:t>
            </a:r>
            <a:r>
              <a:rPr lang="ko-KR" dirty="0">
                <a:ea typeface="맑은 고딕"/>
              </a:rPr>
              <a:t> </a:t>
            </a:r>
            <a:r>
              <a:rPr lang="ko-KR" dirty="0" err="1">
                <a:ea typeface="맑은 고딕"/>
              </a:rPr>
              <a:t>we</a:t>
            </a:r>
            <a:r>
              <a:rPr lang="ko-KR" dirty="0">
                <a:ea typeface="맑은 고딕"/>
              </a:rPr>
              <a:t> </a:t>
            </a:r>
            <a:r>
              <a:rPr lang="ko-KR" dirty="0" err="1">
                <a:ea typeface="맑은 고딕"/>
              </a:rPr>
              <a:t>can</a:t>
            </a:r>
            <a:r>
              <a:rPr lang="ko-KR" dirty="0">
                <a:ea typeface="맑은 고딕"/>
              </a:rPr>
              <a:t> </a:t>
            </a:r>
            <a:r>
              <a:rPr lang="ko-KR" dirty="0" err="1">
                <a:ea typeface="맑은 고딕"/>
              </a:rPr>
              <a:t>sort</a:t>
            </a:r>
            <a:r>
              <a:rPr lang="ko-KR" dirty="0">
                <a:ea typeface="맑은 고딕"/>
              </a:rPr>
              <a:t> </a:t>
            </a:r>
            <a:r>
              <a:rPr lang="ko-KR" dirty="0" err="1">
                <a:ea typeface="맑은 고딕"/>
              </a:rPr>
              <a:t>out</a:t>
            </a:r>
            <a:r>
              <a:rPr lang="ko-KR" dirty="0">
                <a:ea typeface="맑은 고딕"/>
              </a:rPr>
              <a:t> </a:t>
            </a:r>
            <a:r>
              <a:rPr lang="ko-KR" dirty="0" err="1">
                <a:ea typeface="맑은 고딕"/>
              </a:rPr>
              <a:t>trees</a:t>
            </a:r>
            <a:r>
              <a:rPr lang="ko-KR" dirty="0">
                <a:ea typeface="맑은 고딕"/>
              </a:rPr>
              <a:t> and </a:t>
            </a:r>
            <a:r>
              <a:rPr lang="ko-KR" dirty="0" err="1">
                <a:ea typeface="맑은 고딕"/>
              </a:rPr>
              <a:t>obtain</a:t>
            </a:r>
            <a:r>
              <a:rPr lang="ko-KR" dirty="0">
                <a:ea typeface="맑은 고딕"/>
              </a:rPr>
              <a:t> </a:t>
            </a:r>
            <a:r>
              <a:rPr lang="ko-KR" dirty="0" err="1">
                <a:ea typeface="맑은 고딕"/>
              </a:rPr>
              <a:t>the</a:t>
            </a:r>
            <a:r>
              <a:rPr lang="ko-KR" dirty="0">
                <a:ea typeface="맑은 고딕"/>
              </a:rPr>
              <a:t> </a:t>
            </a:r>
            <a:r>
              <a:rPr lang="ko-KR" dirty="0" err="1">
                <a:ea typeface="맑은 고딕"/>
              </a:rPr>
              <a:t>data</a:t>
            </a:r>
            <a:r>
              <a:rPr lang="ko-KR" dirty="0">
                <a:ea typeface="맑은 고딕"/>
              </a:rPr>
              <a:t> of </a:t>
            </a:r>
            <a:r>
              <a:rPr lang="ko-KR" dirty="0" err="1">
                <a:ea typeface="맑은 고딕"/>
              </a:rPr>
              <a:t>the</a:t>
            </a:r>
            <a:r>
              <a:rPr lang="ko-KR" dirty="0">
                <a:ea typeface="맑은 고딕"/>
              </a:rPr>
              <a:t> </a:t>
            </a:r>
            <a:r>
              <a:rPr lang="ko-KR" dirty="0" err="1">
                <a:ea typeface="맑은 고딕"/>
              </a:rPr>
              <a:t>latitude</a:t>
            </a:r>
            <a:r>
              <a:rPr lang="ko-KR" dirty="0">
                <a:ea typeface="맑은 고딕"/>
              </a:rPr>
              <a:t> and </a:t>
            </a:r>
            <a:r>
              <a:rPr lang="ko-KR" dirty="0" err="1">
                <a:ea typeface="맑은 고딕"/>
              </a:rPr>
              <a:t>longitude</a:t>
            </a:r>
            <a:r>
              <a:rPr lang="ko-KR" dirty="0">
                <a:ea typeface="맑은 고딕"/>
              </a:rPr>
              <a:t> </a:t>
            </a:r>
            <a:r>
              <a:rPr lang="ko-KR" dirty="0" err="1">
                <a:ea typeface="맑은 고딕"/>
              </a:rPr>
              <a:t>for</a:t>
            </a:r>
            <a:r>
              <a:rPr lang="ko-KR" dirty="0">
                <a:ea typeface="맑은 고딕"/>
              </a:rPr>
              <a:t> </a:t>
            </a:r>
            <a:r>
              <a:rPr lang="ko-KR" dirty="0" err="1">
                <a:ea typeface="맑은 고딕"/>
              </a:rPr>
              <a:t>each</a:t>
            </a:r>
            <a:r>
              <a:rPr lang="ko-KR" dirty="0">
                <a:ea typeface="맑은 고딕"/>
              </a:rPr>
              <a:t> </a:t>
            </a:r>
            <a:r>
              <a:rPr lang="ko-KR" dirty="0" err="1">
                <a:ea typeface="맑은 고딕"/>
              </a:rPr>
              <a:t>tree</a:t>
            </a:r>
            <a:r>
              <a:rPr lang="ko-KR" dirty="0">
                <a:ea typeface="맑은 고딕"/>
              </a:rPr>
              <a:t>, </a:t>
            </a:r>
            <a:r>
              <a:rPr lang="ko-KR" dirty="0" err="1">
                <a:ea typeface="맑은 고딕"/>
              </a:rPr>
              <a:t>it’s</a:t>
            </a:r>
            <a:r>
              <a:rPr lang="ko-KR" dirty="0">
                <a:ea typeface="맑은 고딕"/>
              </a:rPr>
              <a:t> </a:t>
            </a:r>
            <a:r>
              <a:rPr lang="ko-KR" dirty="0" err="1">
                <a:ea typeface="맑은 고딕"/>
              </a:rPr>
              <a:t>available</a:t>
            </a:r>
            <a:r>
              <a:rPr lang="ko-KR" dirty="0">
                <a:ea typeface="맑은 고딕"/>
              </a:rPr>
              <a:t> </a:t>
            </a:r>
            <a:r>
              <a:rPr lang="ko-KR" dirty="0" err="1">
                <a:ea typeface="맑은 고딕"/>
              </a:rPr>
              <a:t>to</a:t>
            </a:r>
            <a:r>
              <a:rPr lang="ko-KR" dirty="0">
                <a:ea typeface="맑은 고딕"/>
              </a:rPr>
              <a:t> </a:t>
            </a:r>
            <a:r>
              <a:rPr lang="ko-KR" dirty="0" err="1">
                <a:ea typeface="맑은 고딕"/>
              </a:rPr>
              <a:t>mark</a:t>
            </a:r>
            <a:r>
              <a:rPr lang="ko-KR" dirty="0">
                <a:ea typeface="맑은 고딕"/>
              </a:rPr>
              <a:t> </a:t>
            </a:r>
            <a:r>
              <a:rPr lang="ko-KR" dirty="0" err="1">
                <a:ea typeface="맑은 고딕"/>
              </a:rPr>
              <a:t>on</a:t>
            </a:r>
            <a:r>
              <a:rPr lang="ko-KR" dirty="0">
                <a:ea typeface="맑은 고딕"/>
              </a:rPr>
              <a:t> </a:t>
            </a:r>
            <a:r>
              <a:rPr lang="ko-KR" dirty="0" err="1">
                <a:ea typeface="맑은 고딕"/>
              </a:rPr>
              <a:t>a</a:t>
            </a:r>
            <a:r>
              <a:rPr lang="ko-KR" dirty="0">
                <a:ea typeface="맑은 고딕"/>
              </a:rPr>
              <a:t> </a:t>
            </a:r>
            <a:r>
              <a:rPr lang="ko-KR" dirty="0" err="1">
                <a:ea typeface="맑은 고딕"/>
              </a:rPr>
              <a:t>map</a:t>
            </a:r>
            <a:r>
              <a:rPr lang="ko-KR" dirty="0">
                <a:ea typeface="맑은 고딕"/>
              </a:rPr>
              <a:t> </a:t>
            </a:r>
            <a:r>
              <a:rPr lang="ko-KR" dirty="0" err="1">
                <a:ea typeface="맑은 고딕"/>
              </a:rPr>
              <a:t>with</a:t>
            </a:r>
            <a:r>
              <a:rPr lang="ko-KR" dirty="0">
                <a:ea typeface="맑은 고딕"/>
              </a:rPr>
              <a:t> </a:t>
            </a:r>
            <a:r>
              <a:rPr lang="ko-KR" dirty="0" err="1">
                <a:ea typeface="맑은 고딕"/>
              </a:rPr>
              <a:t>Python</a:t>
            </a:r>
            <a:r>
              <a:rPr lang="ko-KR" dirty="0">
                <a:ea typeface="맑은 고딕"/>
              </a:rPr>
              <a:t> ‘</a:t>
            </a:r>
            <a:r>
              <a:rPr lang="ko-KR" dirty="0" err="1">
                <a:ea typeface="맑은 고딕"/>
              </a:rPr>
              <a:t>folium</a:t>
            </a:r>
            <a:r>
              <a:rPr lang="ko-KR" dirty="0">
                <a:ea typeface="맑은 고딕"/>
              </a:rPr>
              <a:t>’ </a:t>
            </a:r>
            <a:r>
              <a:rPr lang="ko-KR" dirty="0" err="1">
                <a:ea typeface="맑은 고딕"/>
              </a:rPr>
              <a:t>library</a:t>
            </a:r>
            <a:r>
              <a:rPr lang="ko-KR" dirty="0">
                <a:ea typeface="맑은 고딕"/>
              </a:rPr>
              <a:t>.</a:t>
            </a:r>
            <a:r>
              <a:rPr lang="ko-KR" altLang="en-US" dirty="0">
                <a:ea typeface="맑은 고딕"/>
              </a:rPr>
              <a:t> </a:t>
            </a:r>
            <a:endParaRPr lang="ko-KR" dirty="0"/>
          </a:p>
          <a:p>
            <a:endParaRPr lang="ko-KR" altLang="en-US" dirty="0">
              <a:ea typeface="맑은 고딕"/>
              <a:cs typeface="Calibri"/>
            </a:endParaRPr>
          </a:p>
          <a:p>
            <a:r>
              <a:rPr lang="ko-KR" dirty="0">
                <a:ea typeface="맑은 고딕"/>
              </a:rPr>
              <a:t>The </a:t>
            </a:r>
            <a:r>
              <a:rPr lang="ko-KR" dirty="0" err="1">
                <a:ea typeface="맑은 고딕"/>
              </a:rPr>
              <a:t>whole</a:t>
            </a:r>
            <a:r>
              <a:rPr lang="ko-KR" dirty="0">
                <a:ea typeface="맑은 고딕"/>
              </a:rPr>
              <a:t> </a:t>
            </a:r>
            <a:r>
              <a:rPr lang="ko-KR" dirty="0" err="1">
                <a:ea typeface="맑은 고딕"/>
              </a:rPr>
              <a:t>series</a:t>
            </a:r>
            <a:r>
              <a:rPr lang="ko-KR" dirty="0">
                <a:ea typeface="맑은 고딕"/>
              </a:rPr>
              <a:t> of </a:t>
            </a:r>
            <a:r>
              <a:rPr lang="ko-KR" dirty="0" err="1">
                <a:ea typeface="맑은 고딕"/>
              </a:rPr>
              <a:t>processes</a:t>
            </a:r>
            <a:r>
              <a:rPr lang="ko-KR" dirty="0">
                <a:ea typeface="맑은 고딕"/>
              </a:rPr>
              <a:t> </a:t>
            </a:r>
            <a:r>
              <a:rPr lang="ko-KR" dirty="0" err="1">
                <a:ea typeface="맑은 고딕"/>
              </a:rPr>
              <a:t>I</a:t>
            </a:r>
            <a:r>
              <a:rPr lang="ko-KR" dirty="0">
                <a:ea typeface="맑은 고딕"/>
              </a:rPr>
              <a:t> </a:t>
            </a:r>
            <a:r>
              <a:rPr lang="ko-KR" dirty="0" err="1">
                <a:ea typeface="맑은 고딕"/>
              </a:rPr>
              <a:t>mentioned</a:t>
            </a:r>
            <a:r>
              <a:rPr lang="ko-KR" dirty="0">
                <a:ea typeface="맑은 고딕"/>
              </a:rPr>
              <a:t> </a:t>
            </a:r>
            <a:r>
              <a:rPr lang="ko-KR" dirty="0" err="1">
                <a:ea typeface="맑은 고딕"/>
              </a:rPr>
              <a:t>will</a:t>
            </a:r>
            <a:r>
              <a:rPr lang="ko-KR" dirty="0">
                <a:ea typeface="맑은 고딕"/>
              </a:rPr>
              <a:t> </a:t>
            </a:r>
            <a:r>
              <a:rPr lang="ko-KR" dirty="0" err="1">
                <a:ea typeface="맑은 고딕"/>
              </a:rPr>
              <a:t>be</a:t>
            </a:r>
            <a:r>
              <a:rPr lang="ko-KR" dirty="0">
                <a:ea typeface="맑은 고딕"/>
              </a:rPr>
              <a:t> </a:t>
            </a:r>
            <a:r>
              <a:rPr lang="ko-KR" dirty="0" err="1">
                <a:ea typeface="맑은 고딕"/>
              </a:rPr>
              <a:t>done</a:t>
            </a:r>
            <a:r>
              <a:rPr lang="ko-KR" dirty="0">
                <a:ea typeface="맑은 고딕"/>
              </a:rPr>
              <a:t> </a:t>
            </a:r>
            <a:r>
              <a:rPr lang="ko-KR" dirty="0" err="1">
                <a:ea typeface="맑은 고딕"/>
              </a:rPr>
              <a:t>by</a:t>
            </a:r>
            <a:r>
              <a:rPr lang="ko-KR" dirty="0">
                <a:ea typeface="맑은 고딕"/>
              </a:rPr>
              <a:t> </a:t>
            </a:r>
            <a:r>
              <a:rPr lang="ko-KR" dirty="0" err="1">
                <a:ea typeface="맑은 고딕"/>
              </a:rPr>
              <a:t>Python</a:t>
            </a:r>
            <a:r>
              <a:rPr lang="ko-KR" dirty="0">
                <a:ea typeface="맑은 고딕"/>
              </a:rPr>
              <a:t> and </a:t>
            </a:r>
            <a:r>
              <a:rPr lang="ko-KR" dirty="0" err="1">
                <a:ea typeface="맑은 고딕"/>
              </a:rPr>
              <a:t>I</a:t>
            </a:r>
            <a:r>
              <a:rPr lang="ko-KR" dirty="0">
                <a:ea typeface="맑은 고딕"/>
              </a:rPr>
              <a:t> </a:t>
            </a:r>
            <a:r>
              <a:rPr lang="ko-KR" dirty="0" err="1">
                <a:ea typeface="맑은 고딕"/>
              </a:rPr>
              <a:t>expect</a:t>
            </a:r>
            <a:r>
              <a:rPr lang="ko-KR" dirty="0">
                <a:ea typeface="맑은 고딕"/>
              </a:rPr>
              <a:t> </a:t>
            </a:r>
            <a:r>
              <a:rPr lang="ko-KR" dirty="0" err="1">
                <a:ea typeface="맑은 고딕"/>
              </a:rPr>
              <a:t>to</a:t>
            </a:r>
            <a:r>
              <a:rPr lang="ko-KR" dirty="0">
                <a:ea typeface="맑은 고딕"/>
              </a:rPr>
              <a:t> </a:t>
            </a:r>
            <a:r>
              <a:rPr lang="ko-KR" dirty="0" err="1">
                <a:ea typeface="맑은 고딕"/>
              </a:rPr>
              <a:t>automate</a:t>
            </a:r>
            <a:r>
              <a:rPr lang="ko-KR" dirty="0">
                <a:ea typeface="맑은 고딕"/>
              </a:rPr>
              <a:t> </a:t>
            </a:r>
            <a:r>
              <a:rPr lang="ko-KR" dirty="0" err="1">
                <a:ea typeface="맑은 고딕"/>
              </a:rPr>
              <a:t>the</a:t>
            </a:r>
            <a:r>
              <a:rPr lang="ko-KR" dirty="0">
                <a:ea typeface="맑은 고딕"/>
              </a:rPr>
              <a:t> </a:t>
            </a:r>
            <a:r>
              <a:rPr lang="ko-KR" dirty="0" err="1">
                <a:ea typeface="맑은 고딕"/>
              </a:rPr>
              <a:t>sequence</a:t>
            </a:r>
            <a:r>
              <a:rPr lang="ko-KR" dirty="0">
                <a:ea typeface="맑은 고딕"/>
              </a:rPr>
              <a:t>.</a:t>
            </a:r>
            <a:endParaRPr lang="ko-KR" dirty="0">
              <a:ea typeface="맑은 고딕"/>
              <a:cs typeface="Calibri"/>
            </a:endParaRPr>
          </a:p>
          <a:p>
            <a:endParaRPr lang="ko-KR" dirty="0">
              <a:ea typeface="맑은 고딕"/>
              <a:cs typeface="Calibri"/>
            </a:endParaRPr>
          </a:p>
          <a:p>
            <a:r>
              <a:rPr lang="en-US" altLang="ko-KR" dirty="0">
                <a:ea typeface="맑은 고딕"/>
              </a:rPr>
              <a:t>Thank</a:t>
            </a:r>
            <a:r>
              <a:rPr lang="ko-KR" altLang="en-US" dirty="0">
                <a:ea typeface="맑은 고딕"/>
              </a:rPr>
              <a:t> </a:t>
            </a:r>
            <a:r>
              <a:rPr lang="en-US" altLang="ko-KR" dirty="0">
                <a:ea typeface="맑은 고딕"/>
              </a:rPr>
              <a:t>you</a:t>
            </a:r>
            <a:r>
              <a:rPr lang="ko-KR" altLang="en-US" dirty="0">
                <a:ea typeface="맑은 고딕"/>
              </a:rPr>
              <a:t> </a:t>
            </a:r>
            <a:r>
              <a:rPr lang="en-US" altLang="ko-KR" dirty="0">
                <a:ea typeface="맑은 고딕"/>
              </a:rPr>
              <a:t>for</a:t>
            </a:r>
            <a:r>
              <a:rPr lang="ko-KR" altLang="en-US" dirty="0">
                <a:ea typeface="맑은 고딕"/>
              </a:rPr>
              <a:t> </a:t>
            </a:r>
            <a:r>
              <a:rPr lang="en-US" altLang="ko-KR" dirty="0">
                <a:ea typeface="맑은 고딕"/>
              </a:rPr>
              <a:t>listening.</a:t>
            </a:r>
            <a:r>
              <a:rPr lang="ko-KR" altLang="en-US" dirty="0">
                <a:ea typeface="맑은 고딕"/>
              </a:rPr>
              <a:t> </a:t>
            </a:r>
            <a:endParaRPr lang="ko-KR" altLang="en-US" dirty="0">
              <a:ea typeface="맑은 고딕"/>
              <a:cs typeface="Calibri"/>
            </a:endParaRPr>
          </a:p>
          <a:p>
            <a:endParaRPr lang="ko-KR" dirty="0">
              <a:ea typeface="맑은 고딕"/>
              <a:cs typeface="Calibri"/>
            </a:endParaRPr>
          </a:p>
          <a:p>
            <a:endParaRPr lang="ko-KR" altLang="en-US"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8/6/2021</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12</a:t>
            </a:fld>
            <a:endParaRPr lang="en-US"/>
          </a:p>
        </p:txBody>
      </p:sp>
    </p:spTree>
    <p:extLst>
      <p:ext uri="{BB962C8B-B14F-4D97-AF65-F5344CB8AC3E}">
        <p14:creationId xmlns:p14="http://schemas.microsoft.com/office/powerpoint/2010/main" val="1496815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날짜 개체 틀 3"/>
          <p:cNvSpPr>
            <a:spLocks noGrp="1"/>
          </p:cNvSpPr>
          <p:nvPr>
            <p:ph type="dt" idx="1"/>
          </p:nvPr>
        </p:nvSpPr>
        <p:spPr/>
        <p:txBody>
          <a:bodyPr/>
          <a:lstStyle/>
          <a:p>
            <a:fld id="{97C410F0-6477-C64C-B9A1-FDB330E4BF64}" type="datetime1">
              <a:rPr lang="en-US" smtClean="0"/>
              <a:t>8/6/2021</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a:t>
            </a:fld>
            <a:endParaRPr lang="en-US"/>
          </a:p>
        </p:txBody>
      </p:sp>
    </p:spTree>
    <p:extLst>
      <p:ext uri="{BB962C8B-B14F-4D97-AF65-F5344CB8AC3E}">
        <p14:creationId xmlns:p14="http://schemas.microsoft.com/office/powerpoint/2010/main" val="1840577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날짜 개체 틀 3"/>
          <p:cNvSpPr>
            <a:spLocks noGrp="1"/>
          </p:cNvSpPr>
          <p:nvPr>
            <p:ph type="dt" idx="1"/>
          </p:nvPr>
        </p:nvSpPr>
        <p:spPr/>
        <p:txBody>
          <a:bodyPr/>
          <a:lstStyle/>
          <a:p>
            <a:fld id="{97C410F0-6477-C64C-B9A1-FDB330E4BF64}" type="datetime1">
              <a:rPr lang="en-US" smtClean="0"/>
              <a:t>8/6/2021</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a:t>
            </a:fld>
            <a:endParaRPr lang="en-US"/>
          </a:p>
        </p:txBody>
      </p:sp>
    </p:spTree>
    <p:extLst>
      <p:ext uri="{BB962C8B-B14F-4D97-AF65-F5344CB8AC3E}">
        <p14:creationId xmlns:p14="http://schemas.microsoft.com/office/powerpoint/2010/main" val="1686104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8/6/2021</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4</a:t>
            </a:fld>
            <a:endParaRPr lang="en-US"/>
          </a:p>
        </p:txBody>
      </p:sp>
    </p:spTree>
    <p:extLst>
      <p:ext uri="{BB962C8B-B14F-4D97-AF65-F5344CB8AC3E}">
        <p14:creationId xmlns:p14="http://schemas.microsoft.com/office/powerpoint/2010/main" val="3916087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8/6/2021</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5</a:t>
            </a:fld>
            <a:endParaRPr lang="en-US"/>
          </a:p>
        </p:txBody>
      </p:sp>
    </p:spTree>
    <p:extLst>
      <p:ext uri="{BB962C8B-B14F-4D97-AF65-F5344CB8AC3E}">
        <p14:creationId xmlns:p14="http://schemas.microsoft.com/office/powerpoint/2010/main" val="934918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8/6/2021</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6</a:t>
            </a:fld>
            <a:endParaRPr lang="en-US"/>
          </a:p>
        </p:txBody>
      </p:sp>
    </p:spTree>
    <p:extLst>
      <p:ext uri="{BB962C8B-B14F-4D97-AF65-F5344CB8AC3E}">
        <p14:creationId xmlns:p14="http://schemas.microsoft.com/office/powerpoint/2010/main" val="973209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dirty="0" err="1">
                <a:ea typeface="맑은 고딕"/>
              </a:rPr>
              <a:t>Basically</a:t>
            </a:r>
            <a:r>
              <a:rPr lang="ko-KR" dirty="0">
                <a:ea typeface="맑은 고딕"/>
              </a:rPr>
              <a:t>, </a:t>
            </a:r>
            <a:r>
              <a:rPr lang="ko-KR" dirty="0" err="1">
                <a:ea typeface="맑은 고딕"/>
              </a:rPr>
              <a:t>the</a:t>
            </a:r>
            <a:r>
              <a:rPr lang="ko-KR" dirty="0">
                <a:ea typeface="맑은 고딕"/>
              </a:rPr>
              <a:t> </a:t>
            </a:r>
            <a:r>
              <a:rPr lang="ko-KR" dirty="0" err="1">
                <a:ea typeface="맑은 고딕"/>
              </a:rPr>
              <a:t>main</a:t>
            </a:r>
            <a:r>
              <a:rPr lang="ko-KR" dirty="0">
                <a:ea typeface="맑은 고딕"/>
              </a:rPr>
              <a:t> </a:t>
            </a:r>
            <a:r>
              <a:rPr lang="ko-KR" dirty="0" err="1">
                <a:ea typeface="맑은 고딕"/>
              </a:rPr>
              <a:t>gold</a:t>
            </a:r>
            <a:r>
              <a:rPr lang="ko-KR" dirty="0">
                <a:ea typeface="맑은 고딕"/>
              </a:rPr>
              <a:t> of </a:t>
            </a:r>
            <a:r>
              <a:rPr lang="ko-KR" dirty="0" err="1">
                <a:ea typeface="맑은 고딕"/>
              </a:rPr>
              <a:t>this</a:t>
            </a:r>
            <a:r>
              <a:rPr lang="ko-KR" dirty="0">
                <a:ea typeface="맑은 고딕"/>
              </a:rPr>
              <a:t> </a:t>
            </a:r>
            <a:r>
              <a:rPr lang="ko-KR" dirty="0" err="1">
                <a:ea typeface="맑은 고딕"/>
              </a:rPr>
              <a:t>project</a:t>
            </a:r>
            <a:r>
              <a:rPr lang="ko-KR" dirty="0">
                <a:ea typeface="맑은 고딕"/>
              </a:rPr>
              <a:t> </a:t>
            </a:r>
            <a:r>
              <a:rPr lang="ko-KR" dirty="0" err="1">
                <a:ea typeface="맑은 고딕"/>
              </a:rPr>
              <a:t>is</a:t>
            </a:r>
            <a:r>
              <a:rPr lang="ko-KR" dirty="0">
                <a:ea typeface="맑은 고딕"/>
              </a:rPr>
              <a:t> </a:t>
            </a:r>
            <a:r>
              <a:rPr lang="ko-KR" dirty="0" err="1">
                <a:ea typeface="맑은 고딕"/>
              </a:rPr>
              <a:t>to</a:t>
            </a:r>
            <a:r>
              <a:rPr lang="ko-KR" dirty="0">
                <a:ea typeface="맑은 고딕"/>
              </a:rPr>
              <a:t> </a:t>
            </a:r>
            <a:r>
              <a:rPr lang="ko-KR" dirty="0" err="1">
                <a:ea typeface="맑은 고딕"/>
              </a:rPr>
              <a:t>classify</a:t>
            </a:r>
            <a:r>
              <a:rPr lang="ko-KR" dirty="0">
                <a:ea typeface="맑은 고딕"/>
              </a:rPr>
              <a:t> </a:t>
            </a:r>
            <a:r>
              <a:rPr lang="ko-KR" dirty="0" err="1">
                <a:ea typeface="맑은 고딕"/>
              </a:rPr>
              <a:t>trees</a:t>
            </a:r>
            <a:r>
              <a:rPr lang="ko-KR" dirty="0">
                <a:ea typeface="맑은 고딕"/>
              </a:rPr>
              <a:t>, </a:t>
            </a:r>
            <a:r>
              <a:rPr lang="ko-KR" dirty="0" err="1">
                <a:ea typeface="맑은 고딕"/>
              </a:rPr>
              <a:t>so</a:t>
            </a:r>
            <a:r>
              <a:rPr lang="ko-KR" dirty="0">
                <a:ea typeface="맑은 고딕"/>
              </a:rPr>
              <a:t> </a:t>
            </a:r>
            <a:r>
              <a:rPr lang="ko-KR" dirty="0" err="1">
                <a:ea typeface="맑은 고딕"/>
              </a:rPr>
              <a:t>we</a:t>
            </a:r>
            <a:r>
              <a:rPr lang="ko-KR" dirty="0">
                <a:ea typeface="맑은 고딕"/>
              </a:rPr>
              <a:t> </a:t>
            </a:r>
            <a:r>
              <a:rPr lang="ko-KR" dirty="0" err="1">
                <a:ea typeface="맑은 고딕"/>
              </a:rPr>
              <a:t>will</a:t>
            </a:r>
            <a:r>
              <a:rPr lang="ko-KR" dirty="0">
                <a:ea typeface="맑은 고딕"/>
              </a:rPr>
              <a:t> </a:t>
            </a:r>
            <a:r>
              <a:rPr lang="ko-KR" dirty="0" err="1">
                <a:ea typeface="맑은 고딕"/>
              </a:rPr>
              <a:t>drill</a:t>
            </a:r>
            <a:r>
              <a:rPr lang="ko-KR" dirty="0">
                <a:ea typeface="맑은 고딕"/>
              </a:rPr>
              <a:t> </a:t>
            </a:r>
            <a:r>
              <a:rPr lang="ko-KR" dirty="0" err="1">
                <a:ea typeface="맑은 고딕"/>
              </a:rPr>
              <a:t>down</a:t>
            </a:r>
            <a:r>
              <a:rPr lang="ko-KR" dirty="0">
                <a:ea typeface="맑은 고딕"/>
              </a:rPr>
              <a:t> </a:t>
            </a:r>
            <a:r>
              <a:rPr lang="ko-KR" dirty="0" err="1">
                <a:ea typeface="맑은 고딕"/>
              </a:rPr>
              <a:t>into</a:t>
            </a:r>
            <a:r>
              <a:rPr lang="ko-KR" dirty="0">
                <a:ea typeface="맑은 고딕"/>
              </a:rPr>
              <a:t> </a:t>
            </a:r>
            <a:r>
              <a:rPr lang="ko-KR" dirty="0" err="1">
                <a:ea typeface="맑은 고딕"/>
              </a:rPr>
              <a:t>the</a:t>
            </a:r>
            <a:r>
              <a:rPr lang="ko-KR" dirty="0">
                <a:ea typeface="맑은 고딕"/>
              </a:rPr>
              <a:t> </a:t>
            </a:r>
            <a:r>
              <a:rPr lang="ko-KR" dirty="0" err="1">
                <a:ea typeface="맑은 고딕"/>
              </a:rPr>
              <a:t>algorithm</a:t>
            </a:r>
            <a:r>
              <a:rPr lang="ko-KR" dirty="0">
                <a:ea typeface="맑은 고딕"/>
              </a:rPr>
              <a:t> of </a:t>
            </a:r>
            <a:r>
              <a:rPr lang="ko-KR" dirty="0" err="1">
                <a:ea typeface="맑은 고딕"/>
              </a:rPr>
              <a:t>classification</a:t>
            </a:r>
            <a:r>
              <a:rPr lang="ko-KR" dirty="0">
                <a:ea typeface="맑은 고딕"/>
              </a:rPr>
              <a:t>, </a:t>
            </a:r>
            <a:r>
              <a:rPr lang="ko-KR" dirty="0" err="1">
                <a:ea typeface="맑은 고딕"/>
              </a:rPr>
              <a:t>such</a:t>
            </a:r>
            <a:r>
              <a:rPr lang="ko-KR" dirty="0">
                <a:ea typeface="맑은 고딕"/>
              </a:rPr>
              <a:t> </a:t>
            </a:r>
            <a:r>
              <a:rPr lang="ko-KR" dirty="0" err="1">
                <a:ea typeface="맑은 고딕"/>
              </a:rPr>
              <a:t>as</a:t>
            </a:r>
            <a:r>
              <a:rPr lang="ko-KR" dirty="0">
                <a:ea typeface="맑은 고딕"/>
              </a:rPr>
              <a:t> KNN, </a:t>
            </a:r>
            <a:r>
              <a:rPr lang="ko-KR" dirty="0" err="1">
                <a:ea typeface="맑은 고딕"/>
              </a:rPr>
              <a:t>Decision</a:t>
            </a:r>
            <a:r>
              <a:rPr lang="ko-KR" dirty="0">
                <a:ea typeface="맑은 고딕"/>
              </a:rPr>
              <a:t> Tree, </a:t>
            </a:r>
            <a:r>
              <a:rPr lang="ko-KR" dirty="0" err="1">
                <a:ea typeface="맑은 고딕"/>
              </a:rPr>
              <a:t>Random</a:t>
            </a:r>
            <a:r>
              <a:rPr lang="ko-KR" dirty="0">
                <a:ea typeface="맑은 고딕"/>
              </a:rPr>
              <a:t> </a:t>
            </a:r>
            <a:r>
              <a:rPr lang="ko-KR" dirty="0" err="1">
                <a:ea typeface="맑은 고딕"/>
              </a:rPr>
              <a:t>Forest</a:t>
            </a:r>
            <a:r>
              <a:rPr lang="ko-KR" dirty="0">
                <a:ea typeface="맑은 고딕"/>
              </a:rPr>
              <a:t>, </a:t>
            </a:r>
            <a:r>
              <a:rPr lang="ko-KR" dirty="0" err="1">
                <a:ea typeface="맑은 고딕"/>
              </a:rPr>
              <a:t>Naïve</a:t>
            </a:r>
            <a:r>
              <a:rPr lang="ko-KR" dirty="0">
                <a:ea typeface="맑은 고딕"/>
              </a:rPr>
              <a:t> </a:t>
            </a:r>
            <a:r>
              <a:rPr lang="ko-KR" dirty="0" err="1">
                <a:ea typeface="맑은 고딕"/>
              </a:rPr>
              <a:t>Bayes</a:t>
            </a:r>
            <a:r>
              <a:rPr lang="ko-KR" dirty="0">
                <a:ea typeface="맑은 고딕"/>
              </a:rPr>
              <a:t>, SVM and </a:t>
            </a:r>
            <a:r>
              <a:rPr lang="ko-KR" dirty="0" err="1">
                <a:ea typeface="맑은 고딕"/>
              </a:rPr>
              <a:t>else</a:t>
            </a:r>
            <a:r>
              <a:rPr lang="ko-KR" dirty="0">
                <a:ea typeface="맑은 고딕"/>
              </a:rPr>
              <a:t>. </a:t>
            </a:r>
            <a:r>
              <a:rPr lang="ko-KR" dirty="0" err="1">
                <a:ea typeface="맑은 고딕"/>
              </a:rPr>
              <a:t>I</a:t>
            </a:r>
            <a:r>
              <a:rPr lang="ko-KR" dirty="0">
                <a:ea typeface="맑은 고딕"/>
              </a:rPr>
              <a:t> </a:t>
            </a:r>
            <a:r>
              <a:rPr lang="ko-KR" dirty="0" err="1">
                <a:ea typeface="맑은 고딕"/>
              </a:rPr>
              <a:t>guess</a:t>
            </a:r>
            <a:r>
              <a:rPr lang="ko-KR" dirty="0">
                <a:ea typeface="맑은 고딕"/>
              </a:rPr>
              <a:t> </a:t>
            </a:r>
            <a:r>
              <a:rPr lang="ko-KR" dirty="0" err="1">
                <a:ea typeface="맑은 고딕"/>
              </a:rPr>
              <a:t>it’s</a:t>
            </a:r>
            <a:r>
              <a:rPr lang="ko-KR" dirty="0">
                <a:ea typeface="맑은 고딕"/>
              </a:rPr>
              <a:t> </a:t>
            </a:r>
            <a:r>
              <a:rPr lang="ko-KR" dirty="0" err="1">
                <a:ea typeface="맑은 고딕"/>
              </a:rPr>
              <a:t>almost</a:t>
            </a:r>
            <a:r>
              <a:rPr lang="ko-KR" dirty="0">
                <a:ea typeface="맑은 고딕"/>
              </a:rPr>
              <a:t> </a:t>
            </a:r>
            <a:r>
              <a:rPr lang="ko-KR" dirty="0" err="1">
                <a:ea typeface="맑은 고딕"/>
              </a:rPr>
              <a:t>impossible</a:t>
            </a:r>
            <a:r>
              <a:rPr lang="ko-KR" dirty="0">
                <a:ea typeface="맑은 고딕"/>
              </a:rPr>
              <a:t> </a:t>
            </a:r>
            <a:r>
              <a:rPr lang="ko-KR" dirty="0" err="1">
                <a:ea typeface="맑은 고딕"/>
              </a:rPr>
              <a:t>to</a:t>
            </a:r>
            <a:r>
              <a:rPr lang="ko-KR" dirty="0">
                <a:ea typeface="맑은 고딕"/>
              </a:rPr>
              <a:t> </a:t>
            </a:r>
            <a:r>
              <a:rPr lang="ko-KR" dirty="0" err="1">
                <a:ea typeface="맑은 고딕"/>
              </a:rPr>
              <a:t>choose</a:t>
            </a:r>
            <a:r>
              <a:rPr lang="ko-KR" dirty="0">
                <a:ea typeface="맑은 고딕"/>
              </a:rPr>
              <a:t> </a:t>
            </a:r>
            <a:r>
              <a:rPr lang="ko-KR" dirty="0" err="1">
                <a:ea typeface="맑은 고딕"/>
              </a:rPr>
              <a:t>the</a:t>
            </a:r>
            <a:r>
              <a:rPr lang="ko-KR" dirty="0">
                <a:ea typeface="맑은 고딕"/>
              </a:rPr>
              <a:t> </a:t>
            </a:r>
            <a:r>
              <a:rPr lang="ko-KR" dirty="0" err="1">
                <a:ea typeface="맑은 고딕"/>
              </a:rPr>
              <a:t>perfectly</a:t>
            </a:r>
            <a:r>
              <a:rPr lang="ko-KR" dirty="0">
                <a:ea typeface="맑은 고딕"/>
              </a:rPr>
              <a:t> </a:t>
            </a:r>
            <a:r>
              <a:rPr lang="ko-KR" dirty="0" err="1">
                <a:ea typeface="맑은 고딕"/>
              </a:rPr>
              <a:t>matching</a:t>
            </a:r>
            <a:r>
              <a:rPr lang="ko-KR" dirty="0">
                <a:ea typeface="맑은 고딕"/>
              </a:rPr>
              <a:t> </a:t>
            </a:r>
            <a:r>
              <a:rPr lang="ko-KR" dirty="0" err="1">
                <a:ea typeface="맑은 고딕"/>
              </a:rPr>
              <a:t>algorithms</a:t>
            </a:r>
            <a:r>
              <a:rPr lang="ko-KR" dirty="0">
                <a:ea typeface="맑은 고딕"/>
              </a:rPr>
              <a:t> </a:t>
            </a:r>
            <a:r>
              <a:rPr lang="ko-KR" dirty="0" err="1">
                <a:ea typeface="맑은 고딕"/>
              </a:rPr>
              <a:t>that</a:t>
            </a:r>
            <a:r>
              <a:rPr lang="ko-KR" dirty="0">
                <a:ea typeface="맑은 고딕"/>
              </a:rPr>
              <a:t> </a:t>
            </a:r>
            <a:r>
              <a:rPr lang="ko-KR" dirty="0" err="1">
                <a:ea typeface="맑은 고딕"/>
              </a:rPr>
              <a:t>produce</a:t>
            </a:r>
            <a:r>
              <a:rPr lang="ko-KR" dirty="0">
                <a:ea typeface="맑은 고딕"/>
              </a:rPr>
              <a:t> </a:t>
            </a:r>
            <a:r>
              <a:rPr lang="ko-KR" dirty="0" err="1">
                <a:ea typeface="맑은 고딕"/>
              </a:rPr>
              <a:t>the</a:t>
            </a:r>
            <a:r>
              <a:rPr lang="ko-KR" dirty="0">
                <a:ea typeface="맑은 고딕"/>
              </a:rPr>
              <a:t> </a:t>
            </a:r>
            <a:r>
              <a:rPr lang="ko-KR" dirty="0" err="1">
                <a:ea typeface="맑은 고딕"/>
              </a:rPr>
              <a:t>best</a:t>
            </a:r>
            <a:r>
              <a:rPr lang="ko-KR" dirty="0">
                <a:ea typeface="맑은 고딕"/>
              </a:rPr>
              <a:t> </a:t>
            </a:r>
            <a:r>
              <a:rPr lang="ko-KR" dirty="0" err="1">
                <a:ea typeface="맑은 고딕"/>
              </a:rPr>
              <a:t>result</a:t>
            </a:r>
            <a:r>
              <a:rPr lang="ko-KR" dirty="0">
                <a:ea typeface="맑은 고딕"/>
              </a:rPr>
              <a:t> </a:t>
            </a:r>
            <a:r>
              <a:rPr lang="ko-KR" dirty="0" err="1">
                <a:ea typeface="맑은 고딕"/>
              </a:rPr>
              <a:t>for</a:t>
            </a:r>
            <a:r>
              <a:rPr lang="ko-KR" dirty="0">
                <a:ea typeface="맑은 고딕"/>
              </a:rPr>
              <a:t> </a:t>
            </a:r>
            <a:r>
              <a:rPr lang="ko-KR" dirty="0" err="1">
                <a:ea typeface="맑은 고딕"/>
              </a:rPr>
              <a:t>the</a:t>
            </a:r>
            <a:r>
              <a:rPr lang="ko-KR" dirty="0">
                <a:ea typeface="맑은 고딕"/>
              </a:rPr>
              <a:t> </a:t>
            </a:r>
            <a:r>
              <a:rPr lang="ko-KR" dirty="0" err="1">
                <a:ea typeface="맑은 고딕"/>
              </a:rPr>
              <a:t>first</a:t>
            </a:r>
            <a:r>
              <a:rPr lang="ko-KR" dirty="0">
                <a:ea typeface="맑은 고딕"/>
              </a:rPr>
              <a:t> </a:t>
            </a:r>
            <a:r>
              <a:rPr lang="ko-KR" dirty="0" err="1">
                <a:ea typeface="맑은 고딕"/>
              </a:rPr>
              <a:t>time</a:t>
            </a:r>
            <a:r>
              <a:rPr lang="ko-KR" dirty="0">
                <a:ea typeface="맑은 고딕"/>
              </a:rPr>
              <a:t>. </a:t>
            </a:r>
            <a:r>
              <a:rPr lang="ko-KR" dirty="0" err="1">
                <a:ea typeface="맑은 고딕"/>
              </a:rPr>
              <a:t>We</a:t>
            </a:r>
            <a:r>
              <a:rPr lang="ko-KR" dirty="0">
                <a:ea typeface="맑은 고딕"/>
              </a:rPr>
              <a:t> </a:t>
            </a:r>
            <a:r>
              <a:rPr lang="ko-KR" dirty="0" err="1">
                <a:ea typeface="맑은 고딕"/>
              </a:rPr>
              <a:t>will</a:t>
            </a:r>
            <a:r>
              <a:rPr lang="ko-KR" dirty="0">
                <a:ea typeface="맑은 고딕"/>
              </a:rPr>
              <a:t> </a:t>
            </a:r>
            <a:r>
              <a:rPr lang="ko-KR" dirty="0" err="1">
                <a:ea typeface="맑은 고딕"/>
              </a:rPr>
              <a:t>just</a:t>
            </a:r>
            <a:r>
              <a:rPr lang="ko-KR" dirty="0">
                <a:ea typeface="맑은 고딕"/>
              </a:rPr>
              <a:t> </a:t>
            </a:r>
            <a:r>
              <a:rPr lang="ko-KR" dirty="0" err="1">
                <a:ea typeface="맑은 고딕"/>
              </a:rPr>
              <a:t>have</a:t>
            </a:r>
            <a:r>
              <a:rPr lang="ko-KR" dirty="0">
                <a:ea typeface="맑은 고딕"/>
              </a:rPr>
              <a:t> </a:t>
            </a:r>
            <a:r>
              <a:rPr lang="ko-KR" dirty="0" err="1">
                <a:ea typeface="맑은 고딕"/>
              </a:rPr>
              <a:t>to</a:t>
            </a:r>
            <a:r>
              <a:rPr lang="ko-KR" dirty="0">
                <a:ea typeface="맑은 고딕"/>
              </a:rPr>
              <a:t> </a:t>
            </a:r>
            <a:r>
              <a:rPr lang="ko-KR" dirty="0" err="1">
                <a:ea typeface="맑은 고딕"/>
              </a:rPr>
              <a:t>keep</a:t>
            </a:r>
            <a:r>
              <a:rPr lang="ko-KR" dirty="0">
                <a:ea typeface="맑은 고딕"/>
              </a:rPr>
              <a:t> </a:t>
            </a:r>
            <a:r>
              <a:rPr lang="ko-KR" dirty="0" err="1">
                <a:ea typeface="맑은 고딕"/>
              </a:rPr>
              <a:t>repeating</a:t>
            </a:r>
            <a:r>
              <a:rPr lang="ko-KR" dirty="0">
                <a:ea typeface="맑은 고딕"/>
              </a:rPr>
              <a:t> and </a:t>
            </a:r>
            <a:r>
              <a:rPr lang="ko-KR" dirty="0" err="1">
                <a:ea typeface="맑은 고딕"/>
              </a:rPr>
              <a:t>tuning</a:t>
            </a:r>
            <a:r>
              <a:rPr lang="ko-KR" dirty="0">
                <a:ea typeface="맑은 고딕"/>
              </a:rPr>
              <a:t> </a:t>
            </a:r>
            <a:r>
              <a:rPr lang="ko-KR" dirty="0" err="1">
                <a:ea typeface="맑은 고딕"/>
              </a:rPr>
              <a:t>them</a:t>
            </a:r>
            <a:r>
              <a:rPr lang="ko-KR" dirty="0">
                <a:ea typeface="맑은 고딕"/>
              </a:rPr>
              <a:t>.</a:t>
            </a:r>
            <a:r>
              <a:rPr lang="ko-KR" altLang="en-US" dirty="0">
                <a:ea typeface="맑은 고딕"/>
              </a:rPr>
              <a:t> </a:t>
            </a:r>
            <a:endParaRPr lang="ko-KR" dirty="0"/>
          </a:p>
          <a:p>
            <a:endParaRPr lang="ko-KR" altLang="en-US"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8/6/2021</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8</a:t>
            </a:fld>
            <a:endParaRPr lang="en-US"/>
          </a:p>
        </p:txBody>
      </p:sp>
    </p:spTree>
    <p:extLst>
      <p:ext uri="{BB962C8B-B14F-4D97-AF65-F5344CB8AC3E}">
        <p14:creationId xmlns:p14="http://schemas.microsoft.com/office/powerpoint/2010/main" val="1261960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8/6/2021</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9</a:t>
            </a:fld>
            <a:endParaRPr lang="en-US"/>
          </a:p>
        </p:txBody>
      </p:sp>
    </p:spTree>
    <p:extLst>
      <p:ext uri="{BB962C8B-B14F-4D97-AF65-F5344CB8AC3E}">
        <p14:creationId xmlns:p14="http://schemas.microsoft.com/office/powerpoint/2010/main" val="16684299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ea typeface="맑은 고딕"/>
              <a:cs typeface="Calibri"/>
            </a:endParaRPr>
          </a:p>
        </p:txBody>
      </p:sp>
      <p:sp>
        <p:nvSpPr>
          <p:cNvPr id="4" name="날짜 개체 틀 3"/>
          <p:cNvSpPr>
            <a:spLocks noGrp="1"/>
          </p:cNvSpPr>
          <p:nvPr>
            <p:ph type="dt" idx="1"/>
          </p:nvPr>
        </p:nvSpPr>
        <p:spPr/>
        <p:txBody>
          <a:bodyPr/>
          <a:lstStyle/>
          <a:p>
            <a:fld id="{97C410F0-6477-C64C-B9A1-FDB330E4BF64}" type="datetime1">
              <a:rPr lang="en-US" smtClean="0"/>
              <a:t>8/6/2021</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10</a:t>
            </a:fld>
            <a:endParaRPr lang="en-US"/>
          </a:p>
        </p:txBody>
      </p:sp>
    </p:spTree>
    <p:extLst>
      <p:ext uri="{BB962C8B-B14F-4D97-AF65-F5344CB8AC3E}">
        <p14:creationId xmlns:p14="http://schemas.microsoft.com/office/powerpoint/2010/main" val="15966498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p:bg>
      <p:bgPr>
        <a:solidFill>
          <a:schemeClr val="accent2"/>
        </a:solidFill>
        <a:effectLst/>
      </p:bgPr>
    </p:bg>
    <p:spTree>
      <p:nvGrpSpPr>
        <p:cNvPr id="1" name=""/>
        <p:cNvGrpSpPr/>
        <p:nvPr/>
      </p:nvGrpSpPr>
      <p:grpSpPr>
        <a:xfrm>
          <a:off x="0" y="0"/>
          <a:ext cx="0" cy="0"/>
          <a:chOff x="0" y="0"/>
          <a:chExt cx="0" cy="0"/>
        </a:xfrm>
      </p:grpSpPr>
      <p:sp>
        <p:nvSpPr>
          <p:cNvPr id="20" name="Gold Background">
            <a:extLst>
              <a:ext uri="{FF2B5EF4-FFF2-40B4-BE49-F238E27FC236}">
                <a16:creationId xmlns:a16="http://schemas.microsoft.com/office/drawing/2014/main" id="{EACB2F0C-1C3D-CD48-AD13-7B5AD683F7C7}"/>
              </a:ext>
            </a:extLst>
          </p:cNvPr>
          <p:cNvSpPr/>
          <p:nvPr userDrawn="1"/>
        </p:nvSpPr>
        <p:spPr>
          <a:xfrm>
            <a:off x="0" y="0"/>
            <a:ext cx="9144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hasCustomPrompt="1"/>
          </p:nvPr>
        </p:nvSpPr>
        <p:spPr bwMode="blackWhite">
          <a:xfrm>
            <a:off x="1116116" y="1626244"/>
            <a:ext cx="5933959" cy="738664"/>
          </a:xfrm>
          <a:prstGeom prst="rect">
            <a:avLst/>
          </a:prstGeom>
          <a:noFill/>
          <a:ln w="38100">
            <a:noFill/>
          </a:ln>
        </p:spPr>
        <p:txBody>
          <a:bodyPr wrap="square" lIns="0" tIns="0" rIns="0" bIns="0" anchor="t" anchorCtr="0">
            <a:spAutoFit/>
          </a:bodyPr>
          <a:lstStyle>
            <a:lvl1pPr algn="l">
              <a:lnSpc>
                <a:spcPct val="80000"/>
              </a:lnSpc>
              <a:defRPr sz="6000" b="0" i="1" cap="none" spc="0" baseline="0">
                <a:solidFill>
                  <a:schemeClr val="bg1"/>
                </a:solidFill>
                <a:latin typeface="Franklin Gothic Medium" panose="020B0603020102020204" pitchFamily="34" charset="0"/>
              </a:defRPr>
            </a:lvl1pPr>
          </a:lstStyle>
          <a:p>
            <a:r>
              <a:rPr lang="en-US" dirty="0"/>
              <a:t>Presentation Title</a:t>
            </a:r>
          </a:p>
        </p:txBody>
      </p:sp>
      <p:sp>
        <p:nvSpPr>
          <p:cNvPr id="3" name="Subtitle"/>
          <p:cNvSpPr>
            <a:spLocks noGrp="1"/>
          </p:cNvSpPr>
          <p:nvPr>
            <p:ph type="subTitle" idx="1" hasCustomPrompt="1"/>
          </p:nvPr>
        </p:nvSpPr>
        <p:spPr>
          <a:xfrm>
            <a:off x="1116116" y="3429000"/>
            <a:ext cx="5322202" cy="336015"/>
          </a:xfrm>
          <a:noFill/>
        </p:spPr>
        <p:txBody>
          <a:bodyPr wrap="square" lIns="0" tIns="0" rIns="0" bIns="0" anchor="t" anchorCtr="0">
            <a:spAutoFit/>
          </a:bodyPr>
          <a:lstStyle>
            <a:lvl1pPr marL="0" indent="0" algn="l">
              <a:buNone/>
              <a:defRPr sz="2200" b="1" i="0">
                <a:solidFill>
                  <a:schemeClr val="bg2"/>
                </a:solidFill>
                <a:latin typeface="Franklin Gothic Demi Cond" panose="020B06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pic>
        <p:nvPicPr>
          <p:cNvPr id="25" name="Black Triangle">
            <a:extLst>
              <a:ext uri="{FF2B5EF4-FFF2-40B4-BE49-F238E27FC236}">
                <a16:creationId xmlns:a16="http://schemas.microsoft.com/office/drawing/2014/main" id="{B39FD579-3334-AA49-8C7F-768033BE0C6B}"/>
              </a:ext>
            </a:extLst>
          </p:cNvPr>
          <p:cNvPicPr>
            <a:picLocks noChangeAspect="1"/>
          </p:cNvPicPr>
          <p:nvPr userDrawn="1"/>
        </p:nvPicPr>
        <p:blipFill>
          <a:blip r:embed="rId2"/>
          <a:stretch>
            <a:fillRect/>
          </a:stretch>
        </p:blipFill>
        <p:spPr>
          <a:xfrm>
            <a:off x="7366000" y="0"/>
            <a:ext cx="1778000" cy="6858000"/>
          </a:xfrm>
          <a:prstGeom prst="rect">
            <a:avLst/>
          </a:prstGeom>
        </p:spPr>
      </p:pic>
      <p:sp>
        <p:nvSpPr>
          <p:cNvPr id="9" name="Slide Number"/>
          <p:cNvSpPr>
            <a:spLocks noGrp="1"/>
          </p:cNvSpPr>
          <p:nvPr>
            <p:ph type="sldNum" sz="quarter" idx="12"/>
          </p:nvPr>
        </p:nvSpPr>
        <p:spPr/>
        <p:txBody>
          <a:bodyPr/>
          <a:lstStyle>
            <a:lvl1pPr>
              <a:defRPr b="0" i="0">
                <a:solidFill>
                  <a:schemeClr val="tx1"/>
                </a:solidFill>
                <a:latin typeface="Franklin Gothic Medium" panose="020B0603020102020204" pitchFamily="34" charset="0"/>
              </a:defRPr>
            </a:lvl1pPr>
          </a:lstStyle>
          <a:p>
            <a:fld id="{8A7A6979-0714-4377-B894-6BE4C2D6E202}" type="slidenum">
              <a:rPr lang="en-US" smtClean="0"/>
              <a:pPr/>
              <a:t>‹#›</a:t>
            </a:fld>
            <a:endParaRPr lang="en-US" dirty="0"/>
          </a:p>
        </p:txBody>
      </p:sp>
      <p:pic>
        <p:nvPicPr>
          <p:cNvPr id="12" name="Picture 11">
            <a:extLst>
              <a:ext uri="{FF2B5EF4-FFF2-40B4-BE49-F238E27FC236}">
                <a16:creationId xmlns:a16="http://schemas.microsoft.com/office/drawing/2014/main" id="{ABD91E9D-E919-1E44-B072-294CE034EEF7}"/>
              </a:ext>
            </a:extLst>
          </p:cNvPr>
          <p:cNvPicPr>
            <a:picLocks noChangeAspect="1"/>
          </p:cNvPicPr>
          <p:nvPr userDrawn="1"/>
        </p:nvPicPr>
        <p:blipFill>
          <a:blip r:embed="rId3"/>
          <a:stretch>
            <a:fillRect/>
          </a:stretch>
        </p:blipFill>
        <p:spPr>
          <a:xfrm>
            <a:off x="410543" y="6160385"/>
            <a:ext cx="3454400" cy="365760"/>
          </a:xfrm>
          <a:prstGeom prst="rect">
            <a:avLst/>
          </a:prstGeom>
        </p:spPr>
      </p:pic>
      <p:sp>
        <p:nvSpPr>
          <p:cNvPr id="5" name="Text Placeholder 4">
            <a:extLst>
              <a:ext uri="{FF2B5EF4-FFF2-40B4-BE49-F238E27FC236}">
                <a16:creationId xmlns:a16="http://schemas.microsoft.com/office/drawing/2014/main" id="{D3F10C25-56DC-8142-853C-007A1E9C8E2F}"/>
              </a:ext>
            </a:extLst>
          </p:cNvPr>
          <p:cNvSpPr>
            <a:spLocks noGrp="1"/>
          </p:cNvSpPr>
          <p:nvPr>
            <p:ph type="body" sz="quarter" idx="13" hasCustomPrompt="1"/>
          </p:nvPr>
        </p:nvSpPr>
        <p:spPr>
          <a:xfrm>
            <a:off x="1116115" y="3904615"/>
            <a:ext cx="5321808" cy="338328"/>
          </a:xfrm>
        </p:spPr>
        <p:txBody>
          <a:bodyPr lIns="0" tIns="0" rIns="0" bIns="0"/>
          <a:lstStyle>
            <a:lvl1pPr marL="4763" indent="0">
              <a:buNone/>
              <a:tabLst/>
              <a:defRPr sz="2200" b="1" i="0">
                <a:solidFill>
                  <a:schemeClr val="tx1"/>
                </a:solidFill>
                <a:latin typeface="Franklin Gothic Demi Cond" panose="020B0603020102020204" pitchFamily="34" charset="0"/>
              </a:defRPr>
            </a:lvl1pPr>
          </a:lstStyle>
          <a:p>
            <a:pPr lvl="0"/>
            <a:r>
              <a:rPr lang="en-US" dirty="0"/>
              <a:t>Your Name</a:t>
            </a:r>
          </a:p>
        </p:txBody>
      </p:sp>
      <p:sp>
        <p:nvSpPr>
          <p:cNvPr id="16" name="Text Placeholder 4">
            <a:extLst>
              <a:ext uri="{FF2B5EF4-FFF2-40B4-BE49-F238E27FC236}">
                <a16:creationId xmlns:a16="http://schemas.microsoft.com/office/drawing/2014/main" id="{B4C41F22-9002-BF4A-9978-33C9664C0BB6}"/>
              </a:ext>
            </a:extLst>
          </p:cNvPr>
          <p:cNvSpPr>
            <a:spLocks noGrp="1"/>
          </p:cNvSpPr>
          <p:nvPr>
            <p:ph type="body" sz="quarter" idx="14" hasCustomPrompt="1"/>
          </p:nvPr>
        </p:nvSpPr>
        <p:spPr>
          <a:xfrm>
            <a:off x="1116115" y="4239707"/>
            <a:ext cx="5321808" cy="338328"/>
          </a:xfrm>
        </p:spPr>
        <p:txBody>
          <a:bodyPr lIns="0" tIns="0" rIns="0" bIns="0">
            <a:normAutofit/>
          </a:bodyPr>
          <a:lstStyle>
            <a:lvl1pPr marL="4763" indent="0">
              <a:buNone/>
              <a:tabLst/>
              <a:defRPr sz="1400" b="1" i="0">
                <a:solidFill>
                  <a:schemeClr val="bg2"/>
                </a:solidFill>
                <a:latin typeface="Franklin Gothic Demi Cond" panose="020B0603020102020204" pitchFamily="34" charset="0"/>
              </a:defRPr>
            </a:lvl1pPr>
          </a:lstStyle>
          <a:p>
            <a:pPr lvl="0"/>
            <a:r>
              <a:rPr lang="en-US" dirty="0"/>
              <a:t>Your Title</a:t>
            </a:r>
          </a:p>
        </p:txBody>
      </p:sp>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orient="horz" pos="3960" userDrawn="1">
          <p15:clr>
            <a:srgbClr val="FBAE40"/>
          </p15:clr>
        </p15:guide>
        <p15:guide id="4" pos="4464" userDrawn="1">
          <p15:clr>
            <a:srgbClr val="FBAE40"/>
          </p15:clr>
        </p15:guide>
        <p15:guide id="5" pos="5136" userDrawn="1">
          <p15:clr>
            <a:srgbClr val="FBAE40"/>
          </p15:clr>
        </p15:guide>
        <p15:guide id="6" orient="horz" pos="4080" userDrawn="1">
          <p15:clr>
            <a:srgbClr val="FBAE40"/>
          </p15:clr>
        </p15:guide>
        <p15:guide id="8" pos="6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bg>
      <p:bgPr>
        <a:solidFill>
          <a:schemeClr val="accent2"/>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userDrawn="1"/>
        </p:nvPicPr>
        <p:blipFill>
          <a:blip r:embed="rId2"/>
          <a:stretch>
            <a:fillRect/>
          </a:stretch>
        </p:blipFill>
        <p:spPr>
          <a:xfrm>
            <a:off x="5257" y="0"/>
            <a:ext cx="8636000" cy="914400"/>
          </a:xfrm>
          <a:prstGeom prst="rect">
            <a:avLst/>
          </a:prstGeom>
        </p:spPr>
      </p:pic>
      <p:sp>
        <p:nvSpPr>
          <p:cNvPr id="2" name="Title"/>
          <p:cNvSpPr>
            <a:spLocks noGrp="1"/>
          </p:cNvSpPr>
          <p:nvPr>
            <p:ph type="ctrTitle" hasCustomPrompt="1"/>
          </p:nvPr>
        </p:nvSpPr>
        <p:spPr bwMode="blackWhite">
          <a:xfrm>
            <a:off x="1117214" y="442674"/>
            <a:ext cx="6925732" cy="443198"/>
          </a:xfrm>
          <a:prstGeom prst="rect">
            <a:avLst/>
          </a:prstGeom>
          <a:noFill/>
          <a:ln w="38100">
            <a:noFill/>
          </a:ln>
        </p:spPr>
        <p:txBody>
          <a:bodyPr wrap="square" lIns="0" tIns="0" rIns="0" bIns="0" anchor="t" anchorCtr="0">
            <a:spAutoFit/>
          </a:bodyPr>
          <a:lstStyle>
            <a:lvl1pPr algn="l">
              <a:defRPr sz="3200" b="0" i="1" cap="none" spc="0">
                <a:solidFill>
                  <a:schemeClr val="tx2"/>
                </a:solidFill>
                <a:latin typeface="Franklin Gothic Medium" panose="020B0603020102020204" pitchFamily="34" charset="0"/>
              </a:defRPr>
            </a:lvl1pPr>
          </a:lstStyle>
          <a:p>
            <a:r>
              <a:rPr lang="en-US" dirty="0"/>
              <a:t>Title</a:t>
            </a:r>
          </a:p>
        </p:txBody>
      </p:sp>
      <p:sp>
        <p:nvSpPr>
          <p:cNvPr id="3" name="Subhead"/>
          <p:cNvSpPr>
            <a:spLocks noGrp="1"/>
          </p:cNvSpPr>
          <p:nvPr>
            <p:ph type="subTitle" idx="1" hasCustomPrompt="1"/>
          </p:nvPr>
        </p:nvSpPr>
        <p:spPr>
          <a:xfrm>
            <a:off x="1117213" y="1345166"/>
            <a:ext cx="6925733" cy="341599"/>
          </a:xfrm>
          <a:noFill/>
        </p:spPr>
        <p:txBody>
          <a:bodyPr wrap="square" lIns="0" tIns="0" rIns="0" bIns="0" anchor="t" anchorCtr="0">
            <a:spAutoFit/>
          </a:bodyPr>
          <a:lstStyle>
            <a:lvl1pPr marL="0" indent="0" algn="l">
              <a:buNone/>
              <a:defRPr sz="2200" b="1" i="0">
                <a:solidFill>
                  <a:schemeClr val="bg2"/>
                </a:solidFill>
                <a:latin typeface="Franklin Gothic Demi Cond" panose="020B06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a:t>
            </a:r>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1580826" y="1962540"/>
            <a:ext cx="6462119"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Franklin Gothic Medium" panose="020B0603020102020204" pitchFamily="34" charset="0"/>
              </a:defRPr>
            </a:lvl1pPr>
          </a:lstStyle>
          <a:p>
            <a:pPr lvl="0"/>
            <a:r>
              <a:rPr lang="en-US" dirty="0"/>
              <a:t>Bulleted copy. Keep it short with bite-size chunks of information.</a:t>
            </a:r>
          </a:p>
          <a:p>
            <a:pPr lvl="0"/>
            <a:endParaRPr lang="en-US" dirty="0"/>
          </a:p>
          <a:p>
            <a:pPr lvl="0"/>
            <a:r>
              <a:rPr lang="en-US" dirty="0"/>
              <a:t>Bulleted copy. Keep it short with bite-size chunks of information.</a:t>
            </a:r>
          </a:p>
          <a:p>
            <a:pPr lvl="0"/>
            <a:endParaRPr lang="en-US" dirty="0"/>
          </a:p>
          <a:p>
            <a:pPr lvl="0"/>
            <a:r>
              <a:rPr lang="en-US" dirty="0"/>
              <a:t>Bulleted copy. Keep it short with bite-size chunks of information.</a:t>
            </a:r>
          </a:p>
          <a:p>
            <a:pPr lvl="0"/>
            <a:endParaRPr lang="en-US" dirty="0"/>
          </a:p>
          <a:p>
            <a:pPr lvl="0"/>
            <a:r>
              <a:rPr lang="en-US" dirty="0"/>
              <a:t>Bulleted copy. Keep it short with bite-size chunks of information.</a:t>
            </a:r>
          </a:p>
          <a:p>
            <a:pPr lvl="0"/>
            <a:endParaRPr lang="en-US" dirty="0"/>
          </a:p>
        </p:txBody>
      </p:sp>
      <p:sp>
        <p:nvSpPr>
          <p:cNvPr id="29" name="Slide Number">
            <a:extLst>
              <a:ext uri="{FF2B5EF4-FFF2-40B4-BE49-F238E27FC236}">
                <a16:creationId xmlns:a16="http://schemas.microsoft.com/office/drawing/2014/main" id="{49E8753C-A442-034F-B0F4-92D22B3247FE}"/>
              </a:ext>
            </a:extLst>
          </p:cNvPr>
          <p:cNvSpPr>
            <a:spLocks noGrp="1"/>
          </p:cNvSpPr>
          <p:nvPr>
            <p:ph type="sldNum" sz="quarter" idx="4"/>
          </p:nvPr>
        </p:nvSpPr>
        <p:spPr>
          <a:xfrm>
            <a:off x="8474334" y="6181281"/>
            <a:ext cx="365760" cy="365760"/>
          </a:xfrm>
          <a:prstGeom prst="ellipse">
            <a:avLst/>
          </a:prstGeom>
          <a:noFill/>
        </p:spPr>
        <p:txBody>
          <a:bodyPr vert="horz" lIns="18288" tIns="45720" rIns="18288" bIns="45720" rtlCol="0" anchor="ctr">
            <a:noAutofit/>
          </a:bodyPr>
          <a:lstStyle>
            <a:lvl1pPr algn="ctr">
              <a:defRPr sz="1000" b="0" i="0" spc="0" baseline="0">
                <a:solidFill>
                  <a:schemeClr val="bg1"/>
                </a:solidFill>
                <a:latin typeface="Franklin Gothic Medium" panose="020B0603020102020204" pitchFamily="34" charset="0"/>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32" userDrawn="1">
          <p15:clr>
            <a:srgbClr val="FBAE40"/>
          </p15:clr>
        </p15:guide>
        <p15:guide id="7" pos="984" userDrawn="1">
          <p15:clr>
            <a:srgbClr val="FBAE40"/>
          </p15:clr>
        </p15:guide>
        <p15:guide id="8" pos="696" userDrawn="1">
          <p15:clr>
            <a:srgbClr val="FBAE40"/>
          </p15:clr>
        </p15:guide>
        <p15:guide id="9" pos="115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text + picture)">
    <p:bg>
      <p:bgPr>
        <a:solidFill>
          <a:schemeClr val="accent2"/>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userDrawn="1"/>
        </p:nvPicPr>
        <p:blipFill>
          <a:blip r:embed="rId2"/>
          <a:stretch>
            <a:fillRect/>
          </a:stretch>
        </p:blipFill>
        <p:spPr>
          <a:xfrm>
            <a:off x="5257" y="0"/>
            <a:ext cx="8636000" cy="914400"/>
          </a:xfrm>
          <a:prstGeom prst="rect">
            <a:avLst/>
          </a:prstGeom>
        </p:spPr>
      </p:pic>
      <p:sp>
        <p:nvSpPr>
          <p:cNvPr id="22" name="Title">
            <a:extLst>
              <a:ext uri="{FF2B5EF4-FFF2-40B4-BE49-F238E27FC236}">
                <a16:creationId xmlns:a16="http://schemas.microsoft.com/office/drawing/2014/main" id="{73768DE6-FB80-874D-8DE0-986B46F1FD05}"/>
              </a:ext>
            </a:extLst>
          </p:cNvPr>
          <p:cNvSpPr>
            <a:spLocks noGrp="1"/>
          </p:cNvSpPr>
          <p:nvPr>
            <p:ph type="ctrTitle" hasCustomPrompt="1"/>
          </p:nvPr>
        </p:nvSpPr>
        <p:spPr bwMode="blackWhite">
          <a:xfrm>
            <a:off x="1117214" y="442674"/>
            <a:ext cx="6925732" cy="443198"/>
          </a:xfrm>
          <a:prstGeom prst="rect">
            <a:avLst/>
          </a:prstGeom>
          <a:noFill/>
          <a:ln w="38100">
            <a:noFill/>
          </a:ln>
        </p:spPr>
        <p:txBody>
          <a:bodyPr wrap="square" lIns="0" tIns="0" rIns="0" bIns="0" anchor="t" anchorCtr="0">
            <a:spAutoFit/>
          </a:bodyPr>
          <a:lstStyle>
            <a:lvl1pPr algn="l">
              <a:defRPr sz="3200" b="0" i="1" cap="none" spc="0">
                <a:solidFill>
                  <a:schemeClr val="tx2"/>
                </a:solidFill>
                <a:latin typeface="Franklin Gothic Medium" panose="020B0603020102020204" pitchFamily="34" charset="0"/>
              </a:defRPr>
            </a:lvl1pPr>
          </a:lstStyle>
          <a:p>
            <a:r>
              <a:rPr lang="en-US" dirty="0"/>
              <a:t>Title</a:t>
            </a:r>
          </a:p>
        </p:txBody>
      </p:sp>
      <p:sp>
        <p:nvSpPr>
          <p:cNvPr id="3" name="Subhead"/>
          <p:cNvSpPr>
            <a:spLocks noGrp="1"/>
          </p:cNvSpPr>
          <p:nvPr>
            <p:ph type="subTitle" idx="1" hasCustomPrompt="1"/>
          </p:nvPr>
        </p:nvSpPr>
        <p:spPr>
          <a:xfrm>
            <a:off x="1128501" y="1345166"/>
            <a:ext cx="6914445" cy="338554"/>
          </a:xfrm>
          <a:noFill/>
        </p:spPr>
        <p:txBody>
          <a:bodyPr wrap="square" lIns="0" tIns="0" rIns="0" bIns="0" anchor="t" anchorCtr="0">
            <a:spAutoFit/>
          </a:bodyPr>
          <a:lstStyle>
            <a:lvl1pPr marL="0" indent="0" algn="l">
              <a:buNone/>
              <a:defRPr sz="2200" b="1" i="0">
                <a:solidFill>
                  <a:schemeClr val="bg2"/>
                </a:solidFill>
                <a:latin typeface="Franklin Gothic Demi Cond" panose="020B06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a:t>
            </a:r>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128501" y="1917388"/>
            <a:ext cx="3443499"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Franklin Gothic Medium Cond" panose="020B0606030402020204" pitchFamily="34" charset="0"/>
              </a:defRPr>
            </a:lvl1pPr>
          </a:lstStyle>
          <a:p>
            <a:pPr lvl="0"/>
            <a:r>
              <a:rPr lang="en-US" dirty="0"/>
              <a:t>Bulleted copy. Keep it short with bite-size chunks of information.</a:t>
            </a:r>
          </a:p>
          <a:p>
            <a:pPr lvl="0"/>
            <a:endParaRPr lang="en-US" dirty="0"/>
          </a:p>
          <a:p>
            <a:pPr lvl="0"/>
            <a:r>
              <a:rPr lang="en-US" dirty="0"/>
              <a:t>Bulleted copy.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Keep it short with bite-size chunks of information.</a:t>
            </a:r>
            <a:br>
              <a:rPr lang="en-US" dirty="0"/>
            </a:br>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Keep it short with bite-size chunks of information.</a:t>
            </a:r>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endParaRPr lang="en-US" dirty="0"/>
          </a:p>
          <a:p>
            <a:pPr lvl="0"/>
            <a:endParaRPr lang="en-US" dirty="0"/>
          </a:p>
          <a:p>
            <a:pPr lvl="0"/>
            <a:endParaRPr lang="en-US" dirty="0"/>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4765675" y="1920875"/>
            <a:ext cx="3965575" cy="2982913"/>
          </a:xfrm>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dirty="0"/>
              <a:t>Insert picture or chart here</a:t>
            </a:r>
          </a:p>
        </p:txBody>
      </p:sp>
      <p:sp>
        <p:nvSpPr>
          <p:cNvPr id="24" name="Slide Number">
            <a:extLst>
              <a:ext uri="{FF2B5EF4-FFF2-40B4-BE49-F238E27FC236}">
                <a16:creationId xmlns:a16="http://schemas.microsoft.com/office/drawing/2014/main" id="{50D54855-2B56-7D4D-BC1F-BBB8B58B9663}"/>
              </a:ext>
            </a:extLst>
          </p:cNvPr>
          <p:cNvSpPr>
            <a:spLocks noGrp="1"/>
          </p:cNvSpPr>
          <p:nvPr>
            <p:ph type="sldNum" sz="quarter" idx="4"/>
          </p:nvPr>
        </p:nvSpPr>
        <p:spPr>
          <a:xfrm>
            <a:off x="8474334" y="6181281"/>
            <a:ext cx="365760" cy="365760"/>
          </a:xfrm>
          <a:prstGeom prst="ellipse">
            <a:avLst/>
          </a:prstGeom>
          <a:noFill/>
        </p:spPr>
        <p:txBody>
          <a:bodyPr vert="horz" lIns="18288" tIns="45720" rIns="18288" bIns="45720" rtlCol="0" anchor="ctr">
            <a:noAutofit/>
          </a:bodyPr>
          <a:lstStyle>
            <a:lvl1pPr algn="ctr">
              <a:defRPr sz="1000" b="0" i="0" spc="0" baseline="0">
                <a:solidFill>
                  <a:schemeClr val="bg1"/>
                </a:solidFill>
                <a:latin typeface="Franklin Gothic Medium" panose="020B0603020102020204" pitchFamily="34" charset="0"/>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icture)">
    <p:bg>
      <p:bgPr>
        <a:solidFill>
          <a:schemeClr val="accent2"/>
        </a:solidFill>
        <a:effectLst/>
      </p:bgPr>
    </p:bg>
    <p:spTree>
      <p:nvGrpSpPr>
        <p:cNvPr id="1" name=""/>
        <p:cNvGrpSpPr/>
        <p:nvPr/>
      </p:nvGrpSpPr>
      <p:grpSpPr>
        <a:xfrm>
          <a:off x="0" y="0"/>
          <a:ext cx="0" cy="0"/>
          <a:chOff x="0" y="0"/>
          <a:chExt cx="0" cy="0"/>
        </a:xfrm>
      </p:grpSpPr>
      <p:sp>
        <p:nvSpPr>
          <p:cNvPr id="17" name="Picture" descr="Description of Picture">
            <a:extLst>
              <a:ext uri="{FF2B5EF4-FFF2-40B4-BE49-F238E27FC236}">
                <a16:creationId xmlns:a16="http://schemas.microsoft.com/office/drawing/2014/main" id="{B6A7C9B5-3617-0144-A4ED-16186741E8C3}"/>
              </a:ext>
            </a:extLst>
          </p:cNvPr>
          <p:cNvSpPr>
            <a:spLocks noGrp="1"/>
          </p:cNvSpPr>
          <p:nvPr>
            <p:ph type="pic" sz="quarter" idx="13"/>
          </p:nvPr>
        </p:nvSpPr>
        <p:spPr>
          <a:xfrm>
            <a:off x="565518" y="1258349"/>
            <a:ext cx="8038355" cy="4233696"/>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dirty="0"/>
              <a:t>Click icon to add picture</a:t>
            </a:r>
          </a:p>
        </p:txBody>
      </p:sp>
      <p:sp>
        <p:nvSpPr>
          <p:cNvPr id="14" name="Photo Caption">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565518" y="304800"/>
            <a:ext cx="2879168" cy="747897"/>
          </a:xfrm>
          <a:prstGeom prst="rect">
            <a:avLst/>
          </a:prstGeom>
          <a:noFill/>
          <a:ln w="38100">
            <a:noFill/>
          </a:ln>
        </p:spPr>
        <p:txBody>
          <a:bodyPr wrap="square" lIns="0" tIns="0" rIns="0" bIns="0" anchor="t" anchorCtr="0">
            <a:spAutoFit/>
          </a:bodyPr>
          <a:lstStyle>
            <a:lvl1pPr algn="l">
              <a:defRPr sz="1800" b="0" i="0" cap="none" spc="0">
                <a:solidFill>
                  <a:schemeClr val="bg1"/>
                </a:solidFill>
                <a:latin typeface="Franklin Gothic Medium Cond" panose="020B0606030402020204" pitchFamily="34" charset="0"/>
              </a:defRPr>
            </a:lvl1pPr>
          </a:lstStyle>
          <a:p>
            <a:r>
              <a:rPr lang="en-US" dirty="0"/>
              <a:t>Brief photo caption. Place in top left or right corner. Make text black or white for legibility.</a:t>
            </a:r>
          </a:p>
        </p:txBody>
      </p:sp>
      <p:cxnSp>
        <p:nvCxnSpPr>
          <p:cNvPr id="13" name="Line 1">
            <a:extLst>
              <a:ext uri="{FF2B5EF4-FFF2-40B4-BE49-F238E27FC236}">
                <a16:creationId xmlns:a16="http://schemas.microsoft.com/office/drawing/2014/main" id="{A746CD05-A191-A442-A002-3AD9F5CCAD2A}"/>
              </a:ext>
            </a:extLst>
          </p:cNvPr>
          <p:cNvCxnSpPr>
            <a:cxnSpLocks/>
          </p:cNvCxnSpPr>
          <p:nvPr userDrawn="1"/>
        </p:nvCxnSpPr>
        <p:spPr>
          <a:xfrm>
            <a:off x="419100" y="318798"/>
            <a:ext cx="10737" cy="51732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Line 2">
            <a:extLst>
              <a:ext uri="{FF2B5EF4-FFF2-40B4-BE49-F238E27FC236}">
                <a16:creationId xmlns:a16="http://schemas.microsoft.com/office/drawing/2014/main" id="{461AAE78-C01B-DD4E-A8D1-EE36B5982A91}"/>
              </a:ext>
            </a:extLst>
          </p:cNvPr>
          <p:cNvCxnSpPr>
            <a:cxnSpLocks/>
          </p:cNvCxnSpPr>
          <p:nvPr userDrawn="1"/>
        </p:nvCxnSpPr>
        <p:spPr>
          <a:xfrm>
            <a:off x="3491931" y="318798"/>
            <a:ext cx="0" cy="131016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9" name="Gold Triangle">
            <a:extLst>
              <a:ext uri="{FF2B5EF4-FFF2-40B4-BE49-F238E27FC236}">
                <a16:creationId xmlns:a16="http://schemas.microsoft.com/office/drawing/2014/main" id="{6C3B8210-1510-C644-9CE9-0E6E1BA9961F}"/>
              </a:ext>
            </a:extLst>
          </p:cNvPr>
          <p:cNvPicPr>
            <a:picLocks noChangeAspect="1"/>
          </p:cNvPicPr>
          <p:nvPr userDrawn="1"/>
        </p:nvPicPr>
        <p:blipFill>
          <a:blip r:embed="rId2"/>
          <a:stretch>
            <a:fillRect/>
          </a:stretch>
        </p:blipFill>
        <p:spPr>
          <a:xfrm>
            <a:off x="7366000" y="0"/>
            <a:ext cx="1778000" cy="6858000"/>
          </a:xfrm>
          <a:prstGeom prst="rect">
            <a:avLst/>
          </a:prstGeom>
        </p:spPr>
      </p:pic>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8474334" y="6181281"/>
            <a:ext cx="365760" cy="365760"/>
          </a:xfrm>
        </p:spPr>
        <p:txBody>
          <a:bodyPr/>
          <a:lstStyle>
            <a:lvl1pPr>
              <a:defRPr>
                <a:solidFill>
                  <a:schemeClr val="tx1"/>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264" userDrawn="1">
          <p15:clr>
            <a:srgbClr val="FBAE40"/>
          </p15:clr>
        </p15:guide>
        <p15:guide id="8" orient="horz" pos="1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Fact/Highlight)">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userDrawn="1"/>
        </p:nvSpPr>
        <p:spPr>
          <a:xfrm>
            <a:off x="0" y="0"/>
            <a:ext cx="9143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2170159" y="1466566"/>
            <a:ext cx="4814498" cy="1210973"/>
          </a:xfrm>
          <a:prstGeom prst="rect">
            <a:avLst/>
          </a:prstGeom>
          <a:noFill/>
          <a:ln w="38100">
            <a:noFill/>
          </a:ln>
        </p:spPr>
        <p:txBody>
          <a:bodyPr wrap="square" lIns="0" tIns="0" rIns="0" bIns="0" anchor="t" anchorCtr="0">
            <a:spAutoFit/>
          </a:bodyPr>
          <a:lstStyle>
            <a:lvl1pPr algn="ctr">
              <a:defRPr sz="8600" b="0" i="0" cap="none" spc="300">
                <a:solidFill>
                  <a:schemeClr val="bg2"/>
                </a:solidFill>
                <a:latin typeface="Impact" panose="020B0806030902050204" pitchFamily="34" charset="0"/>
              </a:defRPr>
            </a:lvl1pPr>
          </a:lstStyle>
          <a:p>
            <a:r>
              <a:rPr lang="en-US" dirty="0"/>
              <a:t>123</a:t>
            </a:r>
          </a:p>
        </p:txBody>
      </p:sp>
      <p:sp>
        <p:nvSpPr>
          <p:cNvPr id="20" name="Black Bar">
            <a:extLst>
              <a:ext uri="{FF2B5EF4-FFF2-40B4-BE49-F238E27FC236}">
                <a16:creationId xmlns:a16="http://schemas.microsoft.com/office/drawing/2014/main" id="{EACB2F0C-1C3D-CD48-AD13-7B5AD683F7C7}"/>
              </a:ext>
            </a:extLst>
          </p:cNvPr>
          <p:cNvSpPr/>
          <p:nvPr userDrawn="1"/>
        </p:nvSpPr>
        <p:spPr>
          <a:xfrm>
            <a:off x="1986208" y="2744421"/>
            <a:ext cx="5179092"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1986200" y="2811027"/>
            <a:ext cx="5171597" cy="307777"/>
          </a:xfrm>
          <a:noFill/>
        </p:spPr>
        <p:txBody>
          <a:bodyPr wrap="square" lIns="0" tIns="0" rIns="0" bIns="0" anchor="t" anchorCtr="0">
            <a:spAutoFit/>
          </a:bodyPr>
          <a:lstStyle>
            <a:lvl1pPr marL="0" indent="0" algn="ctr">
              <a:buNone/>
              <a:defRPr sz="2000" b="1" i="0" spc="300">
                <a:solidFill>
                  <a:schemeClr val="accent2"/>
                </a:solidFill>
                <a:latin typeface="Impact" panose="020B080603090205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156451" y="3540352"/>
            <a:ext cx="5008850"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Franklin Gothic Medium" panose="020B0603020102020204" pitchFamily="34" charset="0"/>
              </a:defRPr>
            </a:lvl1pPr>
          </a:lstStyle>
          <a:p>
            <a:pPr lvl="0"/>
            <a:r>
              <a:rPr lang="en-US" dirty="0"/>
              <a:t>Fact or highlight. Keep it short with bite-size chunks of information.</a:t>
            </a:r>
          </a:p>
        </p:txBody>
      </p:sp>
      <p:pic>
        <p:nvPicPr>
          <p:cNvPr id="24" name="Gold Triangle">
            <a:extLst>
              <a:ext uri="{FF2B5EF4-FFF2-40B4-BE49-F238E27FC236}">
                <a16:creationId xmlns:a16="http://schemas.microsoft.com/office/drawing/2014/main" id="{4DC803D7-BDE8-2740-B36D-EB98236EB729}"/>
              </a:ext>
            </a:extLst>
          </p:cNvPr>
          <p:cNvPicPr>
            <a:picLocks noChangeAspect="1"/>
          </p:cNvPicPr>
          <p:nvPr userDrawn="1"/>
        </p:nvPicPr>
        <p:blipFill>
          <a:blip r:embed="rId2"/>
          <a:stretch>
            <a:fillRect/>
          </a:stretch>
        </p:blipFill>
        <p:spPr>
          <a:xfrm>
            <a:off x="7366000" y="0"/>
            <a:ext cx="1778000" cy="6858000"/>
          </a:xfrm>
          <a:prstGeom prst="rect">
            <a:avLst/>
          </a:prstGeom>
        </p:spPr>
      </p:pic>
      <p:sp>
        <p:nvSpPr>
          <p:cNvPr id="26" name="Slide Number">
            <a:extLst>
              <a:ext uri="{FF2B5EF4-FFF2-40B4-BE49-F238E27FC236}">
                <a16:creationId xmlns:a16="http://schemas.microsoft.com/office/drawing/2014/main" id="{8E13B548-F076-CF46-A887-15D7D4869738}"/>
              </a:ext>
            </a:extLst>
          </p:cNvPr>
          <p:cNvSpPr>
            <a:spLocks noGrp="1"/>
          </p:cNvSpPr>
          <p:nvPr>
            <p:ph type="sldNum" sz="quarter" idx="12"/>
          </p:nvPr>
        </p:nvSpPr>
        <p:spPr>
          <a:xfrm>
            <a:off x="8474334" y="6181281"/>
            <a:ext cx="365760" cy="365760"/>
          </a:xfrm>
        </p:spPr>
        <p:txBody>
          <a:bodyPr/>
          <a:lstStyle>
            <a:lvl1pPr>
              <a:defRPr>
                <a:solidFill>
                  <a:schemeClr val="tx1"/>
                </a:solidFill>
              </a:defRPr>
            </a:lvl1pPr>
          </a:lstStyle>
          <a:p>
            <a:fld id="{8A7A6979-0714-4377-B894-6BE4C2D6E202}" type="slidenum">
              <a:rPr lang="en-US" smtClean="0"/>
              <a:pPr/>
              <a:t>‹#›</a:t>
            </a:fld>
            <a:endParaRPr lang="en-US" dirty="0"/>
          </a:p>
        </p:txBody>
      </p:sp>
      <p:pic>
        <p:nvPicPr>
          <p:cNvPr id="11" name="Picture 10">
            <a:extLst>
              <a:ext uri="{FF2B5EF4-FFF2-40B4-BE49-F238E27FC236}">
                <a16:creationId xmlns:a16="http://schemas.microsoft.com/office/drawing/2014/main" id="{9FCD1DC3-C143-EE4D-A499-5C31D0F6FA3C}"/>
              </a:ext>
            </a:extLst>
          </p:cNvPr>
          <p:cNvPicPr>
            <a:picLocks noChangeAspect="1"/>
          </p:cNvPicPr>
          <p:nvPr userDrawn="1"/>
        </p:nvPicPr>
        <p:blipFill>
          <a:blip r:embed="rId3"/>
          <a:stretch>
            <a:fillRect/>
          </a:stretch>
        </p:blipFill>
        <p:spPr>
          <a:xfrm>
            <a:off x="410543" y="6160385"/>
            <a:ext cx="3454400" cy="365760"/>
          </a:xfrm>
          <a:prstGeom prst="rect">
            <a:avLst/>
          </a:prstGeom>
        </p:spPr>
      </p:pic>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orient="horz" pos="1008" userDrawn="1">
          <p15:clr>
            <a:srgbClr val="FBAE40"/>
          </p15:clr>
        </p15:guide>
        <p15:guide id="8" orient="horz" pos="148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act Info">
    <p:bg>
      <p:bgPr>
        <a:solidFill>
          <a:schemeClr val="accent2"/>
        </a:solidFill>
        <a:effectLst/>
      </p:bgPr>
    </p:bg>
    <p:spTree>
      <p:nvGrpSpPr>
        <p:cNvPr id="1" name=""/>
        <p:cNvGrpSpPr/>
        <p:nvPr/>
      </p:nvGrpSpPr>
      <p:grpSpPr>
        <a:xfrm>
          <a:off x="0" y="0"/>
          <a:ext cx="0" cy="0"/>
          <a:chOff x="0" y="0"/>
          <a:chExt cx="0" cy="0"/>
        </a:xfrm>
      </p:grpSpPr>
      <p:sp>
        <p:nvSpPr>
          <p:cNvPr id="17" name="Gold Background">
            <a:extLst>
              <a:ext uri="{FF2B5EF4-FFF2-40B4-BE49-F238E27FC236}">
                <a16:creationId xmlns:a16="http://schemas.microsoft.com/office/drawing/2014/main" id="{F59025A6-822F-2D44-9F31-61A4A63F5CD3}"/>
              </a:ext>
            </a:extLst>
          </p:cNvPr>
          <p:cNvSpPr/>
          <p:nvPr userDrawn="1"/>
        </p:nvSpPr>
        <p:spPr>
          <a:xfrm>
            <a:off x="0" y="0"/>
            <a:ext cx="9144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hasCustomPrompt="1"/>
          </p:nvPr>
        </p:nvSpPr>
        <p:spPr bwMode="blackWhite">
          <a:xfrm>
            <a:off x="1089144" y="1557666"/>
            <a:ext cx="5500897" cy="854080"/>
          </a:xfrm>
          <a:prstGeom prst="rect">
            <a:avLst/>
          </a:prstGeom>
          <a:noFill/>
          <a:ln w="38100">
            <a:noFill/>
          </a:ln>
        </p:spPr>
        <p:txBody>
          <a:bodyPr wrap="square" lIns="0" tIns="0" rIns="0" bIns="0" anchor="t" anchorCtr="0">
            <a:spAutoFit/>
          </a:bodyPr>
          <a:lstStyle>
            <a:lvl1pPr algn="l">
              <a:defRPr sz="6000" b="0" i="1" cap="none" spc="0" baseline="0">
                <a:solidFill>
                  <a:schemeClr val="bg1"/>
                </a:solidFill>
                <a:latin typeface="Franklin Gothic Medium" panose="020B0603020102020204" pitchFamily="34" charset="0"/>
              </a:defRPr>
            </a:lvl1pPr>
          </a:lstStyle>
          <a:p>
            <a:r>
              <a:rPr lang="en-US" dirty="0"/>
              <a:t>Thank You</a:t>
            </a:r>
          </a:p>
        </p:txBody>
      </p:sp>
      <p:pic>
        <p:nvPicPr>
          <p:cNvPr id="21" name="Black Triangle">
            <a:extLst>
              <a:ext uri="{FF2B5EF4-FFF2-40B4-BE49-F238E27FC236}">
                <a16:creationId xmlns:a16="http://schemas.microsoft.com/office/drawing/2014/main" id="{237F821D-D4B4-C442-814B-E1605BD7539E}"/>
              </a:ext>
            </a:extLst>
          </p:cNvPr>
          <p:cNvPicPr>
            <a:picLocks noChangeAspect="1"/>
          </p:cNvPicPr>
          <p:nvPr userDrawn="1"/>
        </p:nvPicPr>
        <p:blipFill>
          <a:blip r:embed="rId2"/>
          <a:stretch>
            <a:fillRect/>
          </a:stretch>
        </p:blipFill>
        <p:spPr>
          <a:xfrm>
            <a:off x="7366000" y="0"/>
            <a:ext cx="1778000" cy="6858000"/>
          </a:xfrm>
          <a:prstGeom prst="rect">
            <a:avLst/>
          </a:prstGeom>
        </p:spPr>
      </p:pic>
      <p:sp>
        <p:nvSpPr>
          <p:cNvPr id="23" name="Slide Number">
            <a:extLst>
              <a:ext uri="{FF2B5EF4-FFF2-40B4-BE49-F238E27FC236}">
                <a16:creationId xmlns:a16="http://schemas.microsoft.com/office/drawing/2014/main" id="{ACFC5D5C-1C9B-F148-A910-72ADDA93ABF0}"/>
              </a:ext>
            </a:extLst>
          </p:cNvPr>
          <p:cNvSpPr>
            <a:spLocks noGrp="1"/>
          </p:cNvSpPr>
          <p:nvPr>
            <p:ph type="sldNum" sz="quarter" idx="12"/>
          </p:nvPr>
        </p:nvSpPr>
        <p:spPr>
          <a:xfrm>
            <a:off x="8474334" y="6181281"/>
            <a:ext cx="365760" cy="365760"/>
          </a:xfrm>
        </p:spPr>
        <p:txBody>
          <a:bodyPr/>
          <a:lstStyle>
            <a:lvl1pPr>
              <a:defRPr>
                <a:solidFill>
                  <a:schemeClr val="tx1"/>
                </a:solidFill>
              </a:defRPr>
            </a:lvl1pPr>
          </a:lstStyle>
          <a:p>
            <a:fld id="{8A7A6979-0714-4377-B894-6BE4C2D6E202}" type="slidenum">
              <a:rPr lang="en-US" smtClean="0"/>
              <a:pPr/>
              <a:t>‹#›</a:t>
            </a:fld>
            <a:endParaRPr lang="en-US" dirty="0"/>
          </a:p>
        </p:txBody>
      </p:sp>
      <p:pic>
        <p:nvPicPr>
          <p:cNvPr id="10" name="Picture 9">
            <a:extLst>
              <a:ext uri="{FF2B5EF4-FFF2-40B4-BE49-F238E27FC236}">
                <a16:creationId xmlns:a16="http://schemas.microsoft.com/office/drawing/2014/main" id="{053DF361-4A5B-984D-AF5B-5AA76E12424B}"/>
              </a:ext>
            </a:extLst>
          </p:cNvPr>
          <p:cNvPicPr>
            <a:picLocks noChangeAspect="1"/>
          </p:cNvPicPr>
          <p:nvPr userDrawn="1"/>
        </p:nvPicPr>
        <p:blipFill>
          <a:blip r:embed="rId3"/>
          <a:stretch>
            <a:fillRect/>
          </a:stretch>
        </p:blipFill>
        <p:spPr>
          <a:xfrm>
            <a:off x="410543" y="6160385"/>
            <a:ext cx="3454400" cy="365760"/>
          </a:xfrm>
          <a:prstGeom prst="rect">
            <a:avLst/>
          </a:prstGeom>
        </p:spPr>
      </p:pic>
      <p:sp>
        <p:nvSpPr>
          <p:cNvPr id="26" name="Text Placeholder 8">
            <a:extLst>
              <a:ext uri="{FF2B5EF4-FFF2-40B4-BE49-F238E27FC236}">
                <a16:creationId xmlns:a16="http://schemas.microsoft.com/office/drawing/2014/main" id="{8AD8BBF2-2579-5B4F-8005-9E4A00177E7E}"/>
              </a:ext>
            </a:extLst>
          </p:cNvPr>
          <p:cNvSpPr txBox="1">
            <a:spLocks/>
          </p:cNvSpPr>
          <p:nvPr userDrawn="1"/>
        </p:nvSpPr>
        <p:spPr>
          <a:xfrm>
            <a:off x="1021645" y="4647678"/>
            <a:ext cx="5635893" cy="619602"/>
          </a:xfrm>
          <a:prstGeom prst="rect">
            <a:avLst/>
          </a:prstGeom>
        </p:spPr>
        <p:txBody>
          <a:bodyPr vert="horz" lIns="68580" tIns="34290" rIns="68580" bIns="34290" rtlCol="0" anchor="t">
            <a:noAutofit/>
          </a:bodyPr>
          <a:lstStyle>
            <a:lvl1pPr marL="0" indent="0" algn="l" defTabSz="457200" rtl="0" eaLnBrk="1" latinLnBrk="0" hangingPunct="1">
              <a:lnSpc>
                <a:spcPct val="90000"/>
              </a:lnSpc>
              <a:spcBef>
                <a:spcPct val="20000"/>
              </a:spcBef>
              <a:buFontTx/>
              <a:buNone/>
              <a:defRPr sz="1300" kern="1200">
                <a:solidFill>
                  <a:schemeClr val="bg1">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tabLst>
                <a:tab pos="1329929" algn="l"/>
              </a:tabLst>
            </a:pPr>
            <a:r>
              <a:rPr lang="en-US" sz="1200" dirty="0" err="1">
                <a:latin typeface="Franklin Gothic Medium" panose="020B0603020102020204" pitchFamily="34" charset="0"/>
              </a:rPr>
              <a:t>polytechnic.purdue.edu</a:t>
            </a:r>
            <a:endParaRPr lang="en-US" sz="1200" dirty="0">
              <a:latin typeface="Franklin Gothic Medium" panose="020B0603020102020204" pitchFamily="34" charset="0"/>
            </a:endParaRPr>
          </a:p>
          <a:p>
            <a:pPr>
              <a:tabLst>
                <a:tab pos="1329929" algn="l"/>
              </a:tabLst>
            </a:pPr>
            <a:endParaRPr lang="en-US" sz="900" dirty="0">
              <a:latin typeface="Franklin Gothic Medium" panose="020B0603020102020204" pitchFamily="34" charset="0"/>
            </a:endParaRPr>
          </a:p>
          <a:p>
            <a:pPr marL="0" indent="0">
              <a:tabLst>
                <a:tab pos="1425575" algn="l"/>
                <a:tab pos="1598613" algn="l"/>
              </a:tabLst>
            </a:pPr>
            <a:r>
              <a:rPr lang="en-US" sz="1050" dirty="0">
                <a:latin typeface="Franklin Gothic Medium" panose="020B0603020102020204" pitchFamily="34" charset="0"/>
              </a:rPr>
              <a:t>	</a:t>
            </a:r>
            <a:r>
              <a:rPr lang="en-US" sz="1200" dirty="0">
                <a:latin typeface="Franklin Gothic Medium" panose="020B0603020102020204" pitchFamily="34" charset="0"/>
              </a:rPr>
              <a:t>/ 	</a:t>
            </a:r>
            <a:r>
              <a:rPr lang="en-US" sz="1200" dirty="0" err="1">
                <a:latin typeface="Franklin Gothic Medium" panose="020B0603020102020204" pitchFamily="34" charset="0"/>
              </a:rPr>
              <a:t>TechPurdue</a:t>
            </a:r>
            <a:endParaRPr lang="en-US" sz="1200" dirty="0">
              <a:latin typeface="Franklin Gothic Medium" panose="020B0603020102020204" pitchFamily="34" charset="0"/>
            </a:endParaRPr>
          </a:p>
          <a:p>
            <a:pPr>
              <a:tabLst>
                <a:tab pos="1329929" algn="l"/>
              </a:tabLst>
            </a:pPr>
            <a:endParaRPr lang="en-US" sz="1050" dirty="0">
              <a:latin typeface="Franklin Gothic Medium" panose="020B0603020102020204" pitchFamily="34" charset="0"/>
            </a:endParaRPr>
          </a:p>
        </p:txBody>
      </p:sp>
      <p:pic>
        <p:nvPicPr>
          <p:cNvPr id="27" name="Picture 26">
            <a:extLst>
              <a:ext uri="{FF2B5EF4-FFF2-40B4-BE49-F238E27FC236}">
                <a16:creationId xmlns:a16="http://schemas.microsoft.com/office/drawing/2014/main" id="{553D6B6F-D7FF-2A40-8370-C69415ED507C}"/>
              </a:ext>
            </a:extLst>
          </p:cNvPr>
          <p:cNvPicPr>
            <a:picLocks noChangeAspect="1"/>
          </p:cNvPicPr>
          <p:nvPr userDrawn="1"/>
        </p:nvPicPr>
        <p:blipFill>
          <a:blip r:embed="rId4">
            <a:biLevel thresh="75000"/>
          </a:blip>
          <a:stretch>
            <a:fillRect/>
          </a:stretch>
        </p:blipFill>
        <p:spPr>
          <a:xfrm>
            <a:off x="1086285" y="4996114"/>
            <a:ext cx="1283716" cy="224028"/>
          </a:xfrm>
          <a:prstGeom prst="rect">
            <a:avLst/>
          </a:prstGeom>
        </p:spPr>
      </p:pic>
      <p:sp>
        <p:nvSpPr>
          <p:cNvPr id="28" name="Text Placeholder 4">
            <a:extLst>
              <a:ext uri="{FF2B5EF4-FFF2-40B4-BE49-F238E27FC236}">
                <a16:creationId xmlns:a16="http://schemas.microsoft.com/office/drawing/2014/main" id="{AF0D9BF2-CC1D-2849-845E-6A8A63C4A4CB}"/>
              </a:ext>
            </a:extLst>
          </p:cNvPr>
          <p:cNvSpPr>
            <a:spLocks noGrp="1"/>
          </p:cNvSpPr>
          <p:nvPr>
            <p:ph type="body" sz="quarter" idx="13" hasCustomPrompt="1"/>
          </p:nvPr>
        </p:nvSpPr>
        <p:spPr>
          <a:xfrm>
            <a:off x="1086285" y="2966523"/>
            <a:ext cx="5321808" cy="338328"/>
          </a:xfrm>
        </p:spPr>
        <p:txBody>
          <a:bodyPr lIns="0" tIns="0" rIns="0" bIns="0"/>
          <a:lstStyle>
            <a:lvl1pPr marL="4763" indent="0">
              <a:buNone/>
              <a:tabLst/>
              <a:defRPr sz="2200" b="1" i="0">
                <a:solidFill>
                  <a:schemeClr val="bg1"/>
                </a:solidFill>
                <a:latin typeface="Franklin Gothic Demi Cond" panose="020B0603020102020204" pitchFamily="34" charset="0"/>
              </a:defRPr>
            </a:lvl1pPr>
          </a:lstStyle>
          <a:p>
            <a:pPr lvl="0"/>
            <a:r>
              <a:rPr lang="en-US" dirty="0"/>
              <a:t>Your Name</a:t>
            </a:r>
          </a:p>
        </p:txBody>
      </p:sp>
      <p:sp>
        <p:nvSpPr>
          <p:cNvPr id="29" name="Text Placeholder 4">
            <a:extLst>
              <a:ext uri="{FF2B5EF4-FFF2-40B4-BE49-F238E27FC236}">
                <a16:creationId xmlns:a16="http://schemas.microsoft.com/office/drawing/2014/main" id="{9D4392CA-F360-BB4D-8735-CC02EA6BF736}"/>
              </a:ext>
            </a:extLst>
          </p:cNvPr>
          <p:cNvSpPr>
            <a:spLocks noGrp="1"/>
          </p:cNvSpPr>
          <p:nvPr>
            <p:ph type="body" sz="quarter" idx="14" hasCustomPrompt="1"/>
          </p:nvPr>
        </p:nvSpPr>
        <p:spPr>
          <a:xfrm>
            <a:off x="1086285" y="3301615"/>
            <a:ext cx="5321808" cy="338328"/>
          </a:xfrm>
        </p:spPr>
        <p:txBody>
          <a:bodyPr lIns="0" tIns="0" rIns="0" bIns="0">
            <a:normAutofit/>
          </a:bodyPr>
          <a:lstStyle>
            <a:lvl1pPr marL="4763" indent="0">
              <a:buNone/>
              <a:tabLst/>
              <a:defRPr sz="1400" b="1" i="0">
                <a:solidFill>
                  <a:schemeClr val="bg2"/>
                </a:solidFill>
                <a:latin typeface="Franklin Gothic Demi Cond" panose="020B0603020102020204" pitchFamily="34" charset="0"/>
              </a:defRPr>
            </a:lvl1pPr>
          </a:lstStyle>
          <a:p>
            <a:pPr lvl="0"/>
            <a:r>
              <a:rPr lang="en-US" dirty="0"/>
              <a:t>Your Title</a:t>
            </a:r>
          </a:p>
        </p:txBody>
      </p:sp>
      <p:sp>
        <p:nvSpPr>
          <p:cNvPr id="30" name="Text Placeholder 4">
            <a:extLst>
              <a:ext uri="{FF2B5EF4-FFF2-40B4-BE49-F238E27FC236}">
                <a16:creationId xmlns:a16="http://schemas.microsoft.com/office/drawing/2014/main" id="{BFB0BAA0-29C0-B345-B95A-FCF294CB7428}"/>
              </a:ext>
            </a:extLst>
          </p:cNvPr>
          <p:cNvSpPr>
            <a:spLocks noGrp="1"/>
          </p:cNvSpPr>
          <p:nvPr>
            <p:ph type="body" sz="quarter" idx="15" hasCustomPrompt="1"/>
          </p:nvPr>
        </p:nvSpPr>
        <p:spPr>
          <a:xfrm>
            <a:off x="1086285" y="3521300"/>
            <a:ext cx="5321808" cy="338328"/>
          </a:xfrm>
        </p:spPr>
        <p:txBody>
          <a:bodyPr lIns="0" tIns="0" rIns="0" bIns="0">
            <a:normAutofit/>
          </a:bodyPr>
          <a:lstStyle>
            <a:lvl1pPr marL="4763" indent="0">
              <a:buNone/>
              <a:tabLst/>
              <a:defRPr sz="1400" b="1" i="0">
                <a:solidFill>
                  <a:schemeClr val="bg2"/>
                </a:solidFill>
                <a:latin typeface="Franklin Gothic Demi Cond" panose="020B0603020102020204" pitchFamily="34" charset="0"/>
              </a:defRPr>
            </a:lvl1pPr>
          </a:lstStyle>
          <a:p>
            <a:pPr lvl="0"/>
            <a:r>
              <a:rPr lang="en-US" dirty="0"/>
              <a:t>Your School/Department/Office</a:t>
            </a:r>
          </a:p>
        </p:txBody>
      </p:sp>
      <p:sp>
        <p:nvSpPr>
          <p:cNvPr id="31" name="Text Placeholder 4">
            <a:extLst>
              <a:ext uri="{FF2B5EF4-FFF2-40B4-BE49-F238E27FC236}">
                <a16:creationId xmlns:a16="http://schemas.microsoft.com/office/drawing/2014/main" id="{4C5C1FD7-4419-8745-90CB-49EB95276C8F}"/>
              </a:ext>
            </a:extLst>
          </p:cNvPr>
          <p:cNvSpPr>
            <a:spLocks noGrp="1"/>
          </p:cNvSpPr>
          <p:nvPr>
            <p:ph type="body" sz="quarter" idx="16" hasCustomPrompt="1"/>
          </p:nvPr>
        </p:nvSpPr>
        <p:spPr>
          <a:xfrm>
            <a:off x="1086285" y="3761883"/>
            <a:ext cx="5321808" cy="338328"/>
          </a:xfrm>
        </p:spPr>
        <p:txBody>
          <a:bodyPr lIns="0" tIns="0" rIns="0" bIns="0">
            <a:normAutofit/>
          </a:bodyPr>
          <a:lstStyle>
            <a:lvl1pPr marL="4763" indent="0">
              <a:buNone/>
              <a:tabLst/>
              <a:defRPr sz="1400" b="1" i="0">
                <a:solidFill>
                  <a:schemeClr val="bg2"/>
                </a:solidFill>
                <a:latin typeface="Franklin Gothic Demi Cond" panose="020B0603020102020204" pitchFamily="34" charset="0"/>
              </a:defRPr>
            </a:lvl1pPr>
          </a:lstStyle>
          <a:p>
            <a:pPr lvl="0"/>
            <a:r>
              <a:rPr lang="en-US" dirty="0" err="1"/>
              <a:t>email@purdue.edu</a:t>
            </a:r>
            <a:endParaRPr lang="en-US" dirty="0"/>
          </a:p>
        </p:txBody>
      </p:sp>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69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dirty="0"/>
              <a:t>Click to edit Master title style</a:t>
            </a:r>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74334" y="6181281"/>
            <a:ext cx="365760" cy="365760"/>
          </a:xfrm>
          <a:prstGeom prst="ellipse">
            <a:avLst/>
          </a:prstGeom>
          <a:noFill/>
        </p:spPr>
        <p:txBody>
          <a:bodyPr vert="horz" lIns="18288" tIns="45720" rIns="18288" bIns="45720" rtlCol="0" anchor="ctr">
            <a:noAutofit/>
          </a:bodyPr>
          <a:lstStyle>
            <a:lvl1pPr algn="ctr">
              <a:defRPr sz="1000" b="0" i="0" spc="0" baseline="0">
                <a:solidFill>
                  <a:schemeClr val="tx1"/>
                </a:solidFill>
                <a:latin typeface="Franklin Gothic Medium" panose="020B0603020102020204" pitchFamily="34" charset="0"/>
              </a:defRPr>
            </a:lvl1pPr>
          </a:lstStyle>
          <a:p>
            <a:fld id="{8A7A6979-0714-4377-B894-6BE4C2D6E202}" type="slidenum">
              <a:rPr lang="en-US" smtClean="0"/>
              <a:pPr/>
              <a:t>‹#›</a:t>
            </a:fld>
            <a:endParaRPr lang="en-US" dirty="0"/>
          </a:p>
        </p:txBody>
      </p:sp>
      <p:pic>
        <p:nvPicPr>
          <p:cNvPr id="8" name="Picture 7">
            <a:extLst>
              <a:ext uri="{FF2B5EF4-FFF2-40B4-BE49-F238E27FC236}">
                <a16:creationId xmlns:a16="http://schemas.microsoft.com/office/drawing/2014/main" id="{2D853589-3193-A04C-88F5-5B0437794117}"/>
              </a:ext>
            </a:extLst>
          </p:cNvPr>
          <p:cNvPicPr>
            <a:picLocks noChangeAspect="1"/>
          </p:cNvPicPr>
          <p:nvPr userDrawn="1"/>
        </p:nvPicPr>
        <p:blipFill>
          <a:blip r:embed="rId8"/>
          <a:stretch>
            <a:fillRect/>
          </a:stretch>
        </p:blipFill>
        <p:spPr>
          <a:xfrm>
            <a:off x="410543" y="6160385"/>
            <a:ext cx="3454400" cy="365760"/>
          </a:xfrm>
          <a:prstGeom prst="rect">
            <a:avLst/>
          </a:prstGeom>
        </p:spPr>
      </p:pic>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09" r:id="rId1"/>
    <p:sldLayoutId id="2147483720" r:id="rId2"/>
    <p:sldLayoutId id="2147483721" r:id="rId3"/>
    <p:sldLayoutId id="2147483722" r:id="rId4"/>
    <p:sldLayoutId id="2147483723" r:id="rId5"/>
    <p:sldLayoutId id="2147483724" r:id="rId6"/>
  </p:sldLayoutIdLst>
  <p:hf hdr="0" ftr="0"/>
  <p:txStyles>
    <p:titleStyle>
      <a:lvl1pPr algn="ctr" defTabSz="914400" rtl="0" eaLnBrk="1" latinLnBrk="0" hangingPunct="1">
        <a:lnSpc>
          <a:spcPct val="90000"/>
        </a:lnSpc>
        <a:spcBef>
          <a:spcPct val="0"/>
        </a:spcBef>
        <a:buNone/>
        <a:defRPr sz="2600" kern="1200" cap="all" spc="200" baseline="0">
          <a:solidFill>
            <a:srgbClr val="262626"/>
          </a:solidFill>
          <a:latin typeface="Franklin Gothic Medium" panose="020B0603020102020204" pitchFamily="34" charset="0"/>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guide id="3" orient="horz" pos="4056" userDrawn="1">
          <p15:clr>
            <a:srgbClr val="F26B43"/>
          </p15:clr>
        </p15:guide>
        <p15:guide id="4" orient="horz" pos="39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jp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jp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7.PNG"/><Relationship Id="rId11" Type="http://schemas.openxmlformats.org/officeDocument/2006/relationships/image" Target="../media/image32.jpg"/><Relationship Id="rId5" Type="http://schemas.openxmlformats.org/officeDocument/2006/relationships/image" Target="../media/image26.PNG"/><Relationship Id="rId10" Type="http://schemas.openxmlformats.org/officeDocument/2006/relationships/image" Target="../media/image31.jpg"/><Relationship Id="rId4" Type="http://schemas.openxmlformats.org/officeDocument/2006/relationships/image" Target="../media/image25.PNG"/><Relationship Id="rId9" Type="http://schemas.openxmlformats.org/officeDocument/2006/relationships/image" Target="../media/image30.jpg"/><Relationship Id="rId14" Type="http://schemas.openxmlformats.org/officeDocument/2006/relationships/image" Target="../media/image35.jp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jpg"/><Relationship Id="rId7"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jpg"/></Relationships>
</file>

<file path=ppt/slides/_rels/slide1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deepforest.readthedocs.io/en/latest/landing.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gif"/><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F5213-C76F-4A45-B965-D8994CB33A6B}"/>
              </a:ext>
            </a:extLst>
          </p:cNvPr>
          <p:cNvSpPr>
            <a:spLocks noGrp="1"/>
          </p:cNvSpPr>
          <p:nvPr>
            <p:ph type="ctrTitle"/>
          </p:nvPr>
        </p:nvSpPr>
        <p:spPr>
          <a:xfrm>
            <a:off x="1098639" y="1553867"/>
            <a:ext cx="5933959" cy="2363724"/>
          </a:xfrm>
        </p:spPr>
        <p:txBody>
          <a:bodyPr/>
          <a:lstStyle/>
          <a:p>
            <a:r>
              <a:rPr lang="en-US" altLang="ko-KR" sz="6600" b="1" i="0" dirty="0">
                <a:solidFill>
                  <a:schemeClr val="accent2"/>
                </a:solidFill>
                <a:effectLst/>
                <a:latin typeface="-apple-system"/>
              </a:rPr>
              <a:t>UAV Ground </a:t>
            </a:r>
            <a:r>
              <a:rPr lang="en-US" altLang="ko-KR" sz="6600" b="1" i="0" dirty="0">
                <a:solidFill>
                  <a:schemeClr val="accent2"/>
                </a:solidFill>
                <a:latin typeface="-apple-system"/>
              </a:rPr>
              <a:t>D</a:t>
            </a:r>
            <a:r>
              <a:rPr lang="en-US" altLang="ko-KR" sz="6600" b="1" i="0" dirty="0">
                <a:solidFill>
                  <a:schemeClr val="accent2"/>
                </a:solidFill>
                <a:effectLst/>
                <a:latin typeface="-apple-system"/>
              </a:rPr>
              <a:t>etection</a:t>
            </a:r>
            <a:br>
              <a:rPr lang="en-US" altLang="ko-KR" b="1" i="0" dirty="0">
                <a:solidFill>
                  <a:srgbClr val="C9D1D9"/>
                </a:solidFill>
                <a:effectLst/>
                <a:latin typeface="-apple-system"/>
              </a:rPr>
            </a:br>
            <a:endParaRPr lang="en-US" dirty="0"/>
          </a:p>
        </p:txBody>
      </p:sp>
      <p:sp>
        <p:nvSpPr>
          <p:cNvPr id="3" name="Subtitle 2">
            <a:extLst>
              <a:ext uri="{FF2B5EF4-FFF2-40B4-BE49-F238E27FC236}">
                <a16:creationId xmlns:a16="http://schemas.microsoft.com/office/drawing/2014/main" id="{4D7A6969-BC48-7946-A229-7F7ECCB1A500}"/>
              </a:ext>
            </a:extLst>
          </p:cNvPr>
          <p:cNvSpPr>
            <a:spLocks noGrp="1"/>
          </p:cNvSpPr>
          <p:nvPr>
            <p:ph type="subTitle" idx="1"/>
          </p:nvPr>
        </p:nvSpPr>
        <p:spPr>
          <a:xfrm>
            <a:off x="1116116" y="3429000"/>
            <a:ext cx="5322202" cy="430887"/>
          </a:xfrm>
        </p:spPr>
        <p:txBody>
          <a:bodyPr/>
          <a:lstStyle/>
          <a:p>
            <a:r>
              <a:rPr lang="en-US" sz="2800" dirty="0">
                <a:solidFill>
                  <a:schemeClr val="bg2">
                    <a:lumMod val="50000"/>
                  </a:schemeClr>
                </a:solidFill>
              </a:rPr>
              <a:t>Distinguish Tree Species</a:t>
            </a:r>
          </a:p>
        </p:txBody>
      </p:sp>
      <p:sp>
        <p:nvSpPr>
          <p:cNvPr id="4" name="Slide Number Placeholder 3">
            <a:extLst>
              <a:ext uri="{FF2B5EF4-FFF2-40B4-BE49-F238E27FC236}">
                <a16:creationId xmlns:a16="http://schemas.microsoft.com/office/drawing/2014/main" id="{6D0B7BD6-8079-4641-970F-A9457147C5CF}"/>
              </a:ext>
            </a:extLst>
          </p:cNvPr>
          <p:cNvSpPr>
            <a:spLocks noGrp="1"/>
          </p:cNvSpPr>
          <p:nvPr>
            <p:ph type="sldNum" sz="quarter" idx="12"/>
          </p:nvPr>
        </p:nvSpPr>
        <p:spPr/>
        <p:txBody>
          <a:bodyPr/>
          <a:lstStyle/>
          <a:p>
            <a:fld id="{8A7A6979-0714-4377-B894-6BE4C2D6E202}" type="slidenum">
              <a:rPr lang="en-US" smtClean="0"/>
              <a:pPr/>
              <a:t>1</a:t>
            </a:fld>
            <a:endParaRPr lang="en-US" dirty="0"/>
          </a:p>
        </p:txBody>
      </p:sp>
      <p:sp>
        <p:nvSpPr>
          <p:cNvPr id="5" name="Text Placeholder 4">
            <a:extLst>
              <a:ext uri="{FF2B5EF4-FFF2-40B4-BE49-F238E27FC236}">
                <a16:creationId xmlns:a16="http://schemas.microsoft.com/office/drawing/2014/main" id="{758CADFE-CE64-F940-8FC7-705D726D9FFD}"/>
              </a:ext>
            </a:extLst>
          </p:cNvPr>
          <p:cNvSpPr>
            <a:spLocks noGrp="1"/>
          </p:cNvSpPr>
          <p:nvPr>
            <p:ph type="body" sz="quarter" idx="13"/>
          </p:nvPr>
        </p:nvSpPr>
        <p:spPr>
          <a:xfrm>
            <a:off x="1116115" y="4085137"/>
            <a:ext cx="5321808" cy="338328"/>
          </a:xfrm>
        </p:spPr>
        <p:txBody>
          <a:bodyPr>
            <a:noAutofit/>
          </a:bodyPr>
          <a:lstStyle/>
          <a:p>
            <a:r>
              <a:rPr lang="en-US" sz="1800" dirty="0">
                <a:latin typeface="+mj-lt"/>
              </a:rPr>
              <a:t>Christian Ekeigwe, </a:t>
            </a:r>
            <a:r>
              <a:rPr lang="en-US" sz="1800" b="1" i="0" dirty="0" err="1">
                <a:solidFill>
                  <a:srgbClr val="1D1C1D"/>
                </a:solidFill>
                <a:effectLst/>
                <a:latin typeface="+mj-lt"/>
              </a:rPr>
              <a:t>Daehyeon</a:t>
            </a:r>
            <a:r>
              <a:rPr lang="en-US" sz="1800" b="1" i="0" dirty="0">
                <a:solidFill>
                  <a:srgbClr val="1D1C1D"/>
                </a:solidFill>
                <a:effectLst/>
                <a:latin typeface="+mj-lt"/>
              </a:rPr>
              <a:t> </a:t>
            </a:r>
            <a:r>
              <a:rPr lang="en-US" sz="1800" b="1" i="0" dirty="0" err="1">
                <a:solidFill>
                  <a:srgbClr val="1D1C1D"/>
                </a:solidFill>
                <a:effectLst/>
                <a:latin typeface="+mj-lt"/>
              </a:rPr>
              <a:t>Jeong</a:t>
            </a:r>
            <a:r>
              <a:rPr lang="en-US" sz="1800" b="1" i="0" dirty="0">
                <a:solidFill>
                  <a:srgbClr val="1D1C1D"/>
                </a:solidFill>
                <a:effectLst/>
                <a:latin typeface="+mj-lt"/>
              </a:rPr>
              <a:t>, </a:t>
            </a:r>
            <a:r>
              <a:rPr lang="en-US" sz="1800" b="1" i="0" dirty="0" err="1">
                <a:solidFill>
                  <a:srgbClr val="1D1C1D"/>
                </a:solidFill>
                <a:effectLst/>
                <a:latin typeface="+mj-lt"/>
              </a:rPr>
              <a:t>Jaeyeong</a:t>
            </a:r>
            <a:r>
              <a:rPr lang="en-US" sz="1800" b="1" i="0" dirty="0">
                <a:solidFill>
                  <a:srgbClr val="1D1C1D"/>
                </a:solidFill>
                <a:effectLst/>
                <a:latin typeface="+mj-lt"/>
              </a:rPr>
              <a:t> Shim, </a:t>
            </a:r>
            <a:br>
              <a:rPr lang="en-US" sz="1800" b="1" i="0" dirty="0">
                <a:solidFill>
                  <a:srgbClr val="1D1C1D"/>
                </a:solidFill>
                <a:effectLst/>
                <a:latin typeface="+mj-lt"/>
              </a:rPr>
            </a:br>
            <a:r>
              <a:rPr lang="en-US" sz="1800" b="1" i="0" dirty="0" err="1">
                <a:solidFill>
                  <a:srgbClr val="1D1C1D"/>
                </a:solidFill>
                <a:effectLst/>
                <a:latin typeface="+mj-lt"/>
              </a:rPr>
              <a:t>Jeonghwan</a:t>
            </a:r>
            <a:r>
              <a:rPr lang="en-US" sz="1800" b="1" i="0" dirty="0">
                <a:solidFill>
                  <a:srgbClr val="1D1C1D"/>
                </a:solidFill>
                <a:effectLst/>
                <a:latin typeface="+mj-lt"/>
              </a:rPr>
              <a:t> Kang, </a:t>
            </a:r>
            <a:r>
              <a:rPr lang="en-US" sz="1800" b="1" i="0" dirty="0" err="1">
                <a:solidFill>
                  <a:srgbClr val="1D1C1D"/>
                </a:solidFill>
                <a:effectLst/>
                <a:latin typeface="+mj-lt"/>
              </a:rPr>
              <a:t>Seoungheong</a:t>
            </a:r>
            <a:r>
              <a:rPr lang="en-US" sz="1800" b="1" i="0" dirty="0">
                <a:solidFill>
                  <a:srgbClr val="1D1C1D"/>
                </a:solidFill>
                <a:effectLst/>
                <a:latin typeface="+mj-lt"/>
              </a:rPr>
              <a:t> </a:t>
            </a:r>
            <a:r>
              <a:rPr lang="en-US" sz="1800" b="1" i="0" dirty="0" err="1">
                <a:solidFill>
                  <a:srgbClr val="1D1C1D"/>
                </a:solidFill>
                <a:effectLst/>
                <a:latin typeface="+mj-lt"/>
              </a:rPr>
              <a:t>Jeong</a:t>
            </a:r>
            <a:br>
              <a:rPr lang="en-US" sz="1400" b="0" i="0" dirty="0">
                <a:solidFill>
                  <a:srgbClr val="1D1C1D"/>
                </a:solidFill>
                <a:effectLst/>
                <a:latin typeface="+mj-lt"/>
              </a:rPr>
            </a:br>
            <a:endParaRPr lang="en-US" sz="1400" dirty="0">
              <a:latin typeface="+mj-lt"/>
            </a:endParaRPr>
          </a:p>
        </p:txBody>
      </p:sp>
      <p:sp>
        <p:nvSpPr>
          <p:cNvPr id="6" name="Text Placeholder 5">
            <a:extLst>
              <a:ext uri="{FF2B5EF4-FFF2-40B4-BE49-F238E27FC236}">
                <a16:creationId xmlns:a16="http://schemas.microsoft.com/office/drawing/2014/main" id="{EE03A10C-5296-3942-9199-4D3D27F7F9E6}"/>
              </a:ext>
            </a:extLst>
          </p:cNvPr>
          <p:cNvSpPr>
            <a:spLocks noGrp="1"/>
          </p:cNvSpPr>
          <p:nvPr>
            <p:ph type="body" sz="quarter" idx="14"/>
          </p:nvPr>
        </p:nvSpPr>
        <p:spPr>
          <a:xfrm>
            <a:off x="1116115" y="4882406"/>
            <a:ext cx="865085" cy="338328"/>
          </a:xfrm>
        </p:spPr>
        <p:txBody>
          <a:bodyPr/>
          <a:lstStyle/>
          <a:p>
            <a:r>
              <a:rPr lang="en-US" dirty="0">
                <a:solidFill>
                  <a:schemeClr val="bg2">
                    <a:lumMod val="50000"/>
                  </a:schemeClr>
                </a:solidFill>
              </a:rPr>
              <a:t>Project 17</a:t>
            </a:r>
          </a:p>
        </p:txBody>
      </p:sp>
      <p:sp>
        <p:nvSpPr>
          <p:cNvPr id="9" name="Text Placeholder 5">
            <a:extLst>
              <a:ext uri="{FF2B5EF4-FFF2-40B4-BE49-F238E27FC236}">
                <a16:creationId xmlns:a16="http://schemas.microsoft.com/office/drawing/2014/main" id="{A4D1529E-B482-442F-8B35-10B07C194E44}"/>
              </a:ext>
            </a:extLst>
          </p:cNvPr>
          <p:cNvSpPr txBox="1">
            <a:spLocks/>
          </p:cNvSpPr>
          <p:nvPr/>
        </p:nvSpPr>
        <p:spPr>
          <a:xfrm>
            <a:off x="1116115" y="4547314"/>
            <a:ext cx="5321808" cy="338328"/>
          </a:xfrm>
          <a:prstGeom prst="rect">
            <a:avLst/>
          </a:prstGeom>
        </p:spPr>
        <p:txBody>
          <a:bodyPr vert="horz" lIns="0" tIns="0" rIns="0" bIns="0" rtlCol="0">
            <a:normAutofit/>
          </a:bodyPr>
          <a:lstStyle>
            <a:lvl1pPr marL="4763" indent="0" algn="l" defTabSz="914400" rtl="0" eaLnBrk="1" latinLnBrk="0" hangingPunct="1">
              <a:lnSpc>
                <a:spcPct val="100000"/>
              </a:lnSpc>
              <a:spcBef>
                <a:spcPts val="1000"/>
              </a:spcBef>
              <a:buClr>
                <a:schemeClr val="accent2"/>
              </a:buClr>
              <a:buFont typeface="Arial" panose="020B0604020202020204" pitchFamily="34" charset="0"/>
              <a:buNone/>
              <a:tabLst/>
              <a:defRPr sz="1400" b="1" i="0" kern="1200">
                <a:solidFill>
                  <a:schemeClr val="bg2"/>
                </a:solidFill>
                <a:latin typeface="Franklin Gothic Demi Cond"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463652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a:xfrm>
            <a:off x="1117214" y="442674"/>
            <a:ext cx="6925732" cy="886397"/>
          </a:xfrm>
        </p:spPr>
        <p:txBody>
          <a:bodyPr/>
          <a:lstStyle/>
          <a:p>
            <a:r>
              <a:rPr lang="en-US" altLang="ko-KR" dirty="0"/>
              <a:t>Image Labeling</a:t>
            </a:r>
            <a:br>
              <a:rPr lang="ko-KR" altLang="en-US" dirty="0"/>
            </a:br>
            <a:endParaRPr lang="en-US" dirty="0"/>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10</a:t>
            </a:fld>
            <a:endParaRPr lang="en-US" dirty="0"/>
          </a:p>
        </p:txBody>
      </p:sp>
      <p:pic>
        <p:nvPicPr>
          <p:cNvPr id="11" name="그림 10">
            <a:extLst>
              <a:ext uri="{FF2B5EF4-FFF2-40B4-BE49-F238E27FC236}">
                <a16:creationId xmlns:a16="http://schemas.microsoft.com/office/drawing/2014/main" id="{445E234E-4E84-437C-A596-F80A6DB21B62}"/>
              </a:ext>
            </a:extLst>
          </p:cNvPr>
          <p:cNvPicPr>
            <a:picLocks noChangeAspect="1"/>
          </p:cNvPicPr>
          <p:nvPr/>
        </p:nvPicPr>
        <p:blipFill>
          <a:blip r:embed="rId3"/>
          <a:stretch>
            <a:fillRect/>
          </a:stretch>
        </p:blipFill>
        <p:spPr>
          <a:xfrm>
            <a:off x="741562" y="2718774"/>
            <a:ext cx="1769238" cy="1216009"/>
          </a:xfrm>
          <a:prstGeom prst="rect">
            <a:avLst/>
          </a:prstGeom>
        </p:spPr>
      </p:pic>
      <p:pic>
        <p:nvPicPr>
          <p:cNvPr id="14" name="그림 13">
            <a:extLst>
              <a:ext uri="{FF2B5EF4-FFF2-40B4-BE49-F238E27FC236}">
                <a16:creationId xmlns:a16="http://schemas.microsoft.com/office/drawing/2014/main" id="{F6E0033C-C600-4D71-B46D-AD422DDDA8BA}"/>
              </a:ext>
            </a:extLst>
          </p:cNvPr>
          <p:cNvPicPr>
            <a:picLocks noChangeAspect="1"/>
          </p:cNvPicPr>
          <p:nvPr/>
        </p:nvPicPr>
        <p:blipFill>
          <a:blip r:embed="rId4"/>
          <a:stretch>
            <a:fillRect/>
          </a:stretch>
        </p:blipFill>
        <p:spPr>
          <a:xfrm>
            <a:off x="741562" y="4103869"/>
            <a:ext cx="1769238" cy="1212741"/>
          </a:xfrm>
          <a:prstGeom prst="rect">
            <a:avLst/>
          </a:prstGeom>
        </p:spPr>
      </p:pic>
      <p:sp>
        <p:nvSpPr>
          <p:cNvPr id="16" name="직사각형 15">
            <a:extLst>
              <a:ext uri="{FF2B5EF4-FFF2-40B4-BE49-F238E27FC236}">
                <a16:creationId xmlns:a16="http://schemas.microsoft.com/office/drawing/2014/main" id="{E7B4409D-1FCF-4765-B787-236D53EF6A1E}"/>
              </a:ext>
            </a:extLst>
          </p:cNvPr>
          <p:cNvSpPr/>
          <p:nvPr/>
        </p:nvSpPr>
        <p:spPr>
          <a:xfrm>
            <a:off x="478360" y="5499885"/>
            <a:ext cx="3497244" cy="38908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dirty="0"/>
              <a:t>Positive</a:t>
            </a:r>
            <a:endParaRPr lang="ko-KR" altLang="en-US" dirty="0"/>
          </a:p>
        </p:txBody>
      </p:sp>
      <p:sp>
        <p:nvSpPr>
          <p:cNvPr id="17" name="직사각형 16">
            <a:extLst>
              <a:ext uri="{FF2B5EF4-FFF2-40B4-BE49-F238E27FC236}">
                <a16:creationId xmlns:a16="http://schemas.microsoft.com/office/drawing/2014/main" id="{E075EAD5-5472-4DB6-81F1-357BB2717E63}"/>
              </a:ext>
            </a:extLst>
          </p:cNvPr>
          <p:cNvSpPr/>
          <p:nvPr/>
        </p:nvSpPr>
        <p:spPr>
          <a:xfrm>
            <a:off x="4977090" y="5499885"/>
            <a:ext cx="3497244" cy="38908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dirty="0"/>
              <a:t>Negative</a:t>
            </a:r>
            <a:endParaRPr lang="ko-KR" altLang="en-US" dirty="0"/>
          </a:p>
        </p:txBody>
      </p:sp>
      <p:pic>
        <p:nvPicPr>
          <p:cNvPr id="19" name="그림 18">
            <a:extLst>
              <a:ext uri="{FF2B5EF4-FFF2-40B4-BE49-F238E27FC236}">
                <a16:creationId xmlns:a16="http://schemas.microsoft.com/office/drawing/2014/main" id="{8302C27E-85A7-4FCA-9E08-AF9C9221055C}"/>
              </a:ext>
            </a:extLst>
          </p:cNvPr>
          <p:cNvPicPr>
            <a:picLocks noChangeAspect="1"/>
          </p:cNvPicPr>
          <p:nvPr/>
        </p:nvPicPr>
        <p:blipFill>
          <a:blip r:embed="rId5"/>
          <a:stretch>
            <a:fillRect/>
          </a:stretch>
        </p:blipFill>
        <p:spPr>
          <a:xfrm>
            <a:off x="2756573" y="2718775"/>
            <a:ext cx="1152914" cy="1216009"/>
          </a:xfrm>
          <a:prstGeom prst="rect">
            <a:avLst/>
          </a:prstGeom>
        </p:spPr>
      </p:pic>
      <p:pic>
        <p:nvPicPr>
          <p:cNvPr id="21" name="그림 20">
            <a:extLst>
              <a:ext uri="{FF2B5EF4-FFF2-40B4-BE49-F238E27FC236}">
                <a16:creationId xmlns:a16="http://schemas.microsoft.com/office/drawing/2014/main" id="{C50B654C-16D2-41DF-984A-F783A97F80D2}"/>
              </a:ext>
            </a:extLst>
          </p:cNvPr>
          <p:cNvPicPr>
            <a:picLocks noChangeAspect="1"/>
          </p:cNvPicPr>
          <p:nvPr/>
        </p:nvPicPr>
        <p:blipFill>
          <a:blip r:embed="rId6"/>
          <a:stretch>
            <a:fillRect/>
          </a:stretch>
        </p:blipFill>
        <p:spPr>
          <a:xfrm>
            <a:off x="2756573" y="1254783"/>
            <a:ext cx="1189135" cy="1216009"/>
          </a:xfrm>
          <a:prstGeom prst="rect">
            <a:avLst/>
          </a:prstGeom>
        </p:spPr>
      </p:pic>
      <p:pic>
        <p:nvPicPr>
          <p:cNvPr id="23" name="그림 22">
            <a:extLst>
              <a:ext uri="{FF2B5EF4-FFF2-40B4-BE49-F238E27FC236}">
                <a16:creationId xmlns:a16="http://schemas.microsoft.com/office/drawing/2014/main" id="{781E2365-9C0B-4EC6-9AEA-677AB87ECC16}"/>
              </a:ext>
            </a:extLst>
          </p:cNvPr>
          <p:cNvPicPr>
            <a:picLocks noChangeAspect="1"/>
          </p:cNvPicPr>
          <p:nvPr/>
        </p:nvPicPr>
        <p:blipFill>
          <a:blip r:embed="rId7"/>
          <a:stretch>
            <a:fillRect/>
          </a:stretch>
        </p:blipFill>
        <p:spPr>
          <a:xfrm>
            <a:off x="2756574" y="4152999"/>
            <a:ext cx="1170856" cy="1114482"/>
          </a:xfrm>
          <a:prstGeom prst="rect">
            <a:avLst/>
          </a:prstGeom>
        </p:spPr>
      </p:pic>
      <p:pic>
        <p:nvPicPr>
          <p:cNvPr id="25" name="그림 24">
            <a:extLst>
              <a:ext uri="{FF2B5EF4-FFF2-40B4-BE49-F238E27FC236}">
                <a16:creationId xmlns:a16="http://schemas.microsoft.com/office/drawing/2014/main" id="{902538BE-A580-4496-BEEC-0D11FCA54112}"/>
              </a:ext>
            </a:extLst>
          </p:cNvPr>
          <p:cNvPicPr>
            <a:picLocks noChangeAspect="1"/>
          </p:cNvPicPr>
          <p:nvPr/>
        </p:nvPicPr>
        <p:blipFill>
          <a:blip r:embed="rId8"/>
          <a:stretch>
            <a:fillRect/>
          </a:stretch>
        </p:blipFill>
        <p:spPr>
          <a:xfrm>
            <a:off x="909032" y="1270057"/>
            <a:ext cx="1434297" cy="1332333"/>
          </a:xfrm>
          <a:prstGeom prst="rect">
            <a:avLst/>
          </a:prstGeom>
        </p:spPr>
      </p:pic>
      <p:pic>
        <p:nvPicPr>
          <p:cNvPr id="27" name="그림 26">
            <a:extLst>
              <a:ext uri="{FF2B5EF4-FFF2-40B4-BE49-F238E27FC236}">
                <a16:creationId xmlns:a16="http://schemas.microsoft.com/office/drawing/2014/main" id="{72A34627-1F5C-4D20-A158-AE5731104D1E}"/>
              </a:ext>
            </a:extLst>
          </p:cNvPr>
          <p:cNvPicPr>
            <a:picLocks noChangeAspect="1"/>
          </p:cNvPicPr>
          <p:nvPr/>
        </p:nvPicPr>
        <p:blipFill>
          <a:blip r:embed="rId9"/>
          <a:stretch>
            <a:fillRect/>
          </a:stretch>
        </p:blipFill>
        <p:spPr>
          <a:xfrm>
            <a:off x="6846996" y="4239249"/>
            <a:ext cx="1674768" cy="1114482"/>
          </a:xfrm>
          <a:prstGeom prst="rect">
            <a:avLst/>
          </a:prstGeom>
        </p:spPr>
      </p:pic>
      <p:pic>
        <p:nvPicPr>
          <p:cNvPr id="29" name="그림 28">
            <a:extLst>
              <a:ext uri="{FF2B5EF4-FFF2-40B4-BE49-F238E27FC236}">
                <a16:creationId xmlns:a16="http://schemas.microsoft.com/office/drawing/2014/main" id="{416BEFA9-85D1-41F8-A57C-0BBDBA581D93}"/>
              </a:ext>
            </a:extLst>
          </p:cNvPr>
          <p:cNvPicPr>
            <a:picLocks noChangeAspect="1"/>
          </p:cNvPicPr>
          <p:nvPr/>
        </p:nvPicPr>
        <p:blipFill>
          <a:blip r:embed="rId10"/>
          <a:stretch>
            <a:fillRect/>
          </a:stretch>
        </p:blipFill>
        <p:spPr>
          <a:xfrm>
            <a:off x="4824522" y="4251944"/>
            <a:ext cx="1901190" cy="1064666"/>
          </a:xfrm>
          <a:prstGeom prst="rect">
            <a:avLst/>
          </a:prstGeom>
        </p:spPr>
      </p:pic>
      <p:pic>
        <p:nvPicPr>
          <p:cNvPr id="31" name="그림 30">
            <a:extLst>
              <a:ext uri="{FF2B5EF4-FFF2-40B4-BE49-F238E27FC236}">
                <a16:creationId xmlns:a16="http://schemas.microsoft.com/office/drawing/2014/main" id="{EE8C41A8-F367-4EED-809E-C56A2E6A44A4}"/>
              </a:ext>
            </a:extLst>
          </p:cNvPr>
          <p:cNvPicPr>
            <a:picLocks noChangeAspect="1"/>
          </p:cNvPicPr>
          <p:nvPr/>
        </p:nvPicPr>
        <p:blipFill>
          <a:blip r:embed="rId11"/>
          <a:stretch>
            <a:fillRect/>
          </a:stretch>
        </p:blipFill>
        <p:spPr>
          <a:xfrm>
            <a:off x="4738789" y="2938626"/>
            <a:ext cx="1901190" cy="1064666"/>
          </a:xfrm>
          <a:prstGeom prst="rect">
            <a:avLst/>
          </a:prstGeom>
        </p:spPr>
      </p:pic>
      <p:pic>
        <p:nvPicPr>
          <p:cNvPr id="33" name="그림 32">
            <a:extLst>
              <a:ext uri="{FF2B5EF4-FFF2-40B4-BE49-F238E27FC236}">
                <a16:creationId xmlns:a16="http://schemas.microsoft.com/office/drawing/2014/main" id="{B259ABE6-05A8-49D9-B2A4-19D29BFE75A8}"/>
              </a:ext>
            </a:extLst>
          </p:cNvPr>
          <p:cNvPicPr>
            <a:picLocks noChangeAspect="1"/>
          </p:cNvPicPr>
          <p:nvPr/>
        </p:nvPicPr>
        <p:blipFill>
          <a:blip r:embed="rId12"/>
          <a:stretch>
            <a:fillRect/>
          </a:stretch>
        </p:blipFill>
        <p:spPr>
          <a:xfrm>
            <a:off x="6846996" y="2947147"/>
            <a:ext cx="1901190" cy="1064666"/>
          </a:xfrm>
          <a:prstGeom prst="rect">
            <a:avLst/>
          </a:prstGeom>
        </p:spPr>
      </p:pic>
      <p:pic>
        <p:nvPicPr>
          <p:cNvPr id="35" name="그림 34">
            <a:extLst>
              <a:ext uri="{FF2B5EF4-FFF2-40B4-BE49-F238E27FC236}">
                <a16:creationId xmlns:a16="http://schemas.microsoft.com/office/drawing/2014/main" id="{F101AFA5-BCE2-4BFC-AC6B-3C9258DDCA6C}"/>
              </a:ext>
            </a:extLst>
          </p:cNvPr>
          <p:cNvPicPr>
            <a:picLocks noChangeAspect="1"/>
          </p:cNvPicPr>
          <p:nvPr/>
        </p:nvPicPr>
        <p:blipFill>
          <a:blip r:embed="rId13"/>
          <a:stretch>
            <a:fillRect/>
          </a:stretch>
        </p:blipFill>
        <p:spPr>
          <a:xfrm>
            <a:off x="4590229" y="1270057"/>
            <a:ext cx="2053446" cy="1538801"/>
          </a:xfrm>
          <a:prstGeom prst="rect">
            <a:avLst/>
          </a:prstGeom>
        </p:spPr>
      </p:pic>
      <p:pic>
        <p:nvPicPr>
          <p:cNvPr id="37" name="그림 36">
            <a:extLst>
              <a:ext uri="{FF2B5EF4-FFF2-40B4-BE49-F238E27FC236}">
                <a16:creationId xmlns:a16="http://schemas.microsoft.com/office/drawing/2014/main" id="{5BE2787B-766F-458F-A2A6-3B511DA2C086}"/>
              </a:ext>
            </a:extLst>
          </p:cNvPr>
          <p:cNvPicPr>
            <a:picLocks noChangeAspect="1"/>
          </p:cNvPicPr>
          <p:nvPr/>
        </p:nvPicPr>
        <p:blipFill>
          <a:blip r:embed="rId14"/>
          <a:stretch>
            <a:fillRect/>
          </a:stretch>
        </p:blipFill>
        <p:spPr>
          <a:xfrm>
            <a:off x="6802518" y="1487908"/>
            <a:ext cx="1990146" cy="1114482"/>
          </a:xfrm>
          <a:prstGeom prst="rect">
            <a:avLst/>
          </a:prstGeom>
        </p:spPr>
      </p:pic>
    </p:spTree>
    <p:extLst>
      <p:ext uri="{BB962C8B-B14F-4D97-AF65-F5344CB8AC3E}">
        <p14:creationId xmlns:p14="http://schemas.microsoft.com/office/powerpoint/2010/main" val="19868752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E77B1-4B55-A242-8B59-746A49F23172}"/>
              </a:ext>
            </a:extLst>
          </p:cNvPr>
          <p:cNvSpPr>
            <a:spLocks noGrp="1"/>
          </p:cNvSpPr>
          <p:nvPr>
            <p:ph type="ctrTitle"/>
          </p:nvPr>
        </p:nvSpPr>
        <p:spPr/>
        <p:txBody>
          <a:bodyPr/>
          <a:lstStyle/>
          <a:p>
            <a:r>
              <a:rPr lang="en-US" dirty="0"/>
              <a:t>NEXT</a:t>
            </a:r>
          </a:p>
        </p:txBody>
      </p:sp>
      <p:sp>
        <p:nvSpPr>
          <p:cNvPr id="3" name="Subtitle 2">
            <a:extLst>
              <a:ext uri="{FF2B5EF4-FFF2-40B4-BE49-F238E27FC236}">
                <a16:creationId xmlns:a16="http://schemas.microsoft.com/office/drawing/2014/main" id="{FB34A825-395A-4F4F-B819-51E21A3F1543}"/>
              </a:ext>
            </a:extLst>
          </p:cNvPr>
          <p:cNvSpPr>
            <a:spLocks noGrp="1"/>
          </p:cNvSpPr>
          <p:nvPr>
            <p:ph type="subTitle" idx="1"/>
          </p:nvPr>
        </p:nvSpPr>
        <p:spPr>
          <a:xfrm>
            <a:off x="591873" y="1341668"/>
            <a:ext cx="2935098" cy="311534"/>
          </a:xfrm>
        </p:spPr>
        <p:txBody>
          <a:bodyPr/>
          <a:lstStyle/>
          <a:p>
            <a:r>
              <a:rPr lang="en-US" dirty="0"/>
              <a:t>Real time communication</a:t>
            </a:r>
          </a:p>
        </p:txBody>
      </p:sp>
      <p:sp>
        <p:nvSpPr>
          <p:cNvPr id="5" name="Slide Number Placeholder 4">
            <a:extLst>
              <a:ext uri="{FF2B5EF4-FFF2-40B4-BE49-F238E27FC236}">
                <a16:creationId xmlns:a16="http://schemas.microsoft.com/office/drawing/2014/main" id="{55B2B550-1237-A249-BBC0-24B0BEA890EE}"/>
              </a:ext>
            </a:extLst>
          </p:cNvPr>
          <p:cNvSpPr>
            <a:spLocks noGrp="1"/>
          </p:cNvSpPr>
          <p:nvPr>
            <p:ph type="sldNum" sz="quarter" idx="4"/>
          </p:nvPr>
        </p:nvSpPr>
        <p:spPr/>
        <p:txBody>
          <a:bodyPr/>
          <a:lstStyle/>
          <a:p>
            <a:fld id="{8A7A6979-0714-4377-B894-6BE4C2D6E202}" type="slidenum">
              <a:rPr lang="en-US" smtClean="0"/>
              <a:pPr/>
              <a:t>11</a:t>
            </a:fld>
            <a:endParaRPr lang="en-US" dirty="0"/>
          </a:p>
        </p:txBody>
      </p:sp>
      <p:pic>
        <p:nvPicPr>
          <p:cNvPr id="9" name="그림 8">
            <a:extLst>
              <a:ext uri="{FF2B5EF4-FFF2-40B4-BE49-F238E27FC236}">
                <a16:creationId xmlns:a16="http://schemas.microsoft.com/office/drawing/2014/main" id="{F80CCB14-7EA1-4C52-AFF5-DBDC31F374BF}"/>
              </a:ext>
            </a:extLst>
          </p:cNvPr>
          <p:cNvPicPr>
            <a:picLocks noChangeAspect="1"/>
          </p:cNvPicPr>
          <p:nvPr/>
        </p:nvPicPr>
        <p:blipFill>
          <a:blip r:embed="rId3"/>
          <a:stretch>
            <a:fillRect/>
          </a:stretch>
        </p:blipFill>
        <p:spPr>
          <a:xfrm>
            <a:off x="946040" y="4448980"/>
            <a:ext cx="1234412" cy="1234412"/>
          </a:xfrm>
          <a:prstGeom prst="rect">
            <a:avLst/>
          </a:prstGeom>
        </p:spPr>
      </p:pic>
      <p:pic>
        <p:nvPicPr>
          <p:cNvPr id="11" name="그림 10" descr="텍스트, 전자기기, 회로이(가) 표시된 사진&#10;&#10;자동 생성된 설명">
            <a:extLst>
              <a:ext uri="{FF2B5EF4-FFF2-40B4-BE49-F238E27FC236}">
                <a16:creationId xmlns:a16="http://schemas.microsoft.com/office/drawing/2014/main" id="{05376BDE-F74A-4FA1-8390-3689FF5985B2}"/>
              </a:ext>
            </a:extLst>
          </p:cNvPr>
          <p:cNvPicPr>
            <a:picLocks noChangeAspect="1"/>
          </p:cNvPicPr>
          <p:nvPr/>
        </p:nvPicPr>
        <p:blipFill>
          <a:blip r:embed="rId4"/>
          <a:stretch>
            <a:fillRect/>
          </a:stretch>
        </p:blipFill>
        <p:spPr>
          <a:xfrm>
            <a:off x="515673" y="3186860"/>
            <a:ext cx="2037885" cy="1393554"/>
          </a:xfrm>
          <a:prstGeom prst="rect">
            <a:avLst/>
          </a:prstGeom>
        </p:spPr>
      </p:pic>
      <p:pic>
        <p:nvPicPr>
          <p:cNvPr id="13" name="그림 12">
            <a:extLst>
              <a:ext uri="{FF2B5EF4-FFF2-40B4-BE49-F238E27FC236}">
                <a16:creationId xmlns:a16="http://schemas.microsoft.com/office/drawing/2014/main" id="{5E5DA5CB-D353-4B6E-A8BF-1E3783855C74}"/>
              </a:ext>
            </a:extLst>
          </p:cNvPr>
          <p:cNvPicPr>
            <a:picLocks noChangeAspect="1"/>
          </p:cNvPicPr>
          <p:nvPr/>
        </p:nvPicPr>
        <p:blipFill>
          <a:blip r:embed="rId5"/>
          <a:stretch>
            <a:fillRect/>
          </a:stretch>
        </p:blipFill>
        <p:spPr>
          <a:xfrm>
            <a:off x="946040" y="2149678"/>
            <a:ext cx="1037182" cy="1037182"/>
          </a:xfrm>
          <a:prstGeom prst="rect">
            <a:avLst/>
          </a:prstGeom>
        </p:spPr>
      </p:pic>
      <p:cxnSp>
        <p:nvCxnSpPr>
          <p:cNvPr id="15" name="직선 화살표 연결선 14">
            <a:extLst>
              <a:ext uri="{FF2B5EF4-FFF2-40B4-BE49-F238E27FC236}">
                <a16:creationId xmlns:a16="http://schemas.microsoft.com/office/drawing/2014/main" id="{D09DB051-119D-42D2-A47D-00F2976351B0}"/>
              </a:ext>
            </a:extLst>
          </p:cNvPr>
          <p:cNvCxnSpPr>
            <a:cxnSpLocks/>
            <a:endCxn id="18" idx="1"/>
          </p:cNvCxnSpPr>
          <p:nvPr/>
        </p:nvCxnSpPr>
        <p:spPr>
          <a:xfrm>
            <a:off x="5472707" y="4267200"/>
            <a:ext cx="924683" cy="332297"/>
          </a:xfrm>
          <a:prstGeom prst="straightConnector1">
            <a:avLst/>
          </a:prstGeom>
          <a:ln w="8255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8" name="그림 17" descr="텍스트, 전자기기, 디스플레이, 스크린샷이(가) 표시된 사진&#10;&#10;자동 생성된 설명">
            <a:extLst>
              <a:ext uri="{FF2B5EF4-FFF2-40B4-BE49-F238E27FC236}">
                <a16:creationId xmlns:a16="http://schemas.microsoft.com/office/drawing/2014/main" id="{30151161-0FB8-47B5-A9DC-D71412A6E520}"/>
              </a:ext>
            </a:extLst>
          </p:cNvPr>
          <p:cNvPicPr>
            <a:picLocks noChangeAspect="1"/>
          </p:cNvPicPr>
          <p:nvPr/>
        </p:nvPicPr>
        <p:blipFill>
          <a:blip r:embed="rId6"/>
          <a:stretch>
            <a:fillRect/>
          </a:stretch>
        </p:blipFill>
        <p:spPr>
          <a:xfrm>
            <a:off x="6397390" y="4033747"/>
            <a:ext cx="1927496" cy="1131499"/>
          </a:xfrm>
          <a:prstGeom prst="rect">
            <a:avLst/>
          </a:prstGeom>
        </p:spPr>
      </p:pic>
      <p:sp>
        <p:nvSpPr>
          <p:cNvPr id="22" name="Subtitle 2">
            <a:extLst>
              <a:ext uri="{FF2B5EF4-FFF2-40B4-BE49-F238E27FC236}">
                <a16:creationId xmlns:a16="http://schemas.microsoft.com/office/drawing/2014/main" id="{44ABDAE1-1926-4A71-86C0-CAF0A9A25193}"/>
              </a:ext>
            </a:extLst>
          </p:cNvPr>
          <p:cNvSpPr txBox="1">
            <a:spLocks/>
          </p:cNvSpPr>
          <p:nvPr/>
        </p:nvSpPr>
        <p:spPr>
          <a:xfrm>
            <a:off x="6531445" y="5234721"/>
            <a:ext cx="1896717" cy="33855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dirty="0"/>
              <a:t>Remote control</a:t>
            </a:r>
          </a:p>
        </p:txBody>
      </p:sp>
      <p:cxnSp>
        <p:nvCxnSpPr>
          <p:cNvPr id="30" name="직선 화살표 연결선 29">
            <a:extLst>
              <a:ext uri="{FF2B5EF4-FFF2-40B4-BE49-F238E27FC236}">
                <a16:creationId xmlns:a16="http://schemas.microsoft.com/office/drawing/2014/main" id="{A22FCDCE-0FE8-45C0-8C6A-D598BA6658CA}"/>
              </a:ext>
            </a:extLst>
          </p:cNvPr>
          <p:cNvCxnSpPr>
            <a:cxnSpLocks/>
          </p:cNvCxnSpPr>
          <p:nvPr/>
        </p:nvCxnSpPr>
        <p:spPr>
          <a:xfrm flipV="1">
            <a:off x="5532120" y="2767329"/>
            <a:ext cx="700834" cy="452492"/>
          </a:xfrm>
          <a:prstGeom prst="straightConnector1">
            <a:avLst/>
          </a:prstGeom>
          <a:ln w="82550">
            <a:tailEnd type="triangle"/>
          </a:ln>
        </p:spPr>
        <p:style>
          <a:lnRef idx="1">
            <a:schemeClr val="accent1"/>
          </a:lnRef>
          <a:fillRef idx="0">
            <a:schemeClr val="accent1"/>
          </a:fillRef>
          <a:effectRef idx="0">
            <a:schemeClr val="accent1"/>
          </a:effectRef>
          <a:fontRef idx="minor">
            <a:schemeClr val="tx1"/>
          </a:fontRef>
        </p:style>
      </p:cxnSp>
      <p:pic>
        <p:nvPicPr>
          <p:cNvPr id="38" name="그림 37">
            <a:extLst>
              <a:ext uri="{FF2B5EF4-FFF2-40B4-BE49-F238E27FC236}">
                <a16:creationId xmlns:a16="http://schemas.microsoft.com/office/drawing/2014/main" id="{3C60E3D8-BE92-4FAE-9BE3-7628A5A8C1A2}"/>
              </a:ext>
            </a:extLst>
          </p:cNvPr>
          <p:cNvPicPr>
            <a:picLocks noChangeAspect="1"/>
          </p:cNvPicPr>
          <p:nvPr/>
        </p:nvPicPr>
        <p:blipFill>
          <a:blip r:embed="rId7"/>
          <a:stretch>
            <a:fillRect/>
          </a:stretch>
        </p:blipFill>
        <p:spPr>
          <a:xfrm>
            <a:off x="6026503" y="1769806"/>
            <a:ext cx="2597132" cy="1336759"/>
          </a:xfrm>
          <a:prstGeom prst="rect">
            <a:avLst/>
          </a:prstGeom>
        </p:spPr>
      </p:pic>
      <p:sp>
        <p:nvSpPr>
          <p:cNvPr id="40" name="Subtitle 2">
            <a:extLst>
              <a:ext uri="{FF2B5EF4-FFF2-40B4-BE49-F238E27FC236}">
                <a16:creationId xmlns:a16="http://schemas.microsoft.com/office/drawing/2014/main" id="{583F3165-D9DA-41CE-ABED-C9DFE2086FEE}"/>
              </a:ext>
            </a:extLst>
          </p:cNvPr>
          <p:cNvSpPr txBox="1">
            <a:spLocks/>
          </p:cNvSpPr>
          <p:nvPr/>
        </p:nvSpPr>
        <p:spPr>
          <a:xfrm>
            <a:off x="6796183" y="3106565"/>
            <a:ext cx="1306283" cy="33855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dirty="0" err="1"/>
              <a:t>DataBase</a:t>
            </a:r>
            <a:endParaRPr lang="en-US" dirty="0"/>
          </a:p>
        </p:txBody>
      </p:sp>
      <p:pic>
        <p:nvPicPr>
          <p:cNvPr id="12" name="그림 11">
            <a:extLst>
              <a:ext uri="{FF2B5EF4-FFF2-40B4-BE49-F238E27FC236}">
                <a16:creationId xmlns:a16="http://schemas.microsoft.com/office/drawing/2014/main" id="{DAF99F82-334C-4315-9B66-B86F07BFB271}"/>
              </a:ext>
            </a:extLst>
          </p:cNvPr>
          <p:cNvPicPr>
            <a:picLocks noChangeAspect="1"/>
          </p:cNvPicPr>
          <p:nvPr/>
        </p:nvPicPr>
        <p:blipFill>
          <a:blip r:embed="rId8"/>
          <a:stretch>
            <a:fillRect/>
          </a:stretch>
        </p:blipFill>
        <p:spPr>
          <a:xfrm>
            <a:off x="3373583" y="2856744"/>
            <a:ext cx="2037885" cy="1907399"/>
          </a:xfrm>
          <a:prstGeom prst="rect">
            <a:avLst/>
          </a:prstGeom>
        </p:spPr>
      </p:pic>
      <p:cxnSp>
        <p:nvCxnSpPr>
          <p:cNvPr id="20" name="직선 화살표 연결선 19">
            <a:extLst>
              <a:ext uri="{FF2B5EF4-FFF2-40B4-BE49-F238E27FC236}">
                <a16:creationId xmlns:a16="http://schemas.microsoft.com/office/drawing/2014/main" id="{F969A20A-24A6-4AB2-A94C-6FA9B81459E1}"/>
              </a:ext>
            </a:extLst>
          </p:cNvPr>
          <p:cNvCxnSpPr>
            <a:cxnSpLocks/>
          </p:cNvCxnSpPr>
          <p:nvPr/>
        </p:nvCxnSpPr>
        <p:spPr>
          <a:xfrm>
            <a:off x="2516864" y="3881073"/>
            <a:ext cx="763341" cy="1"/>
          </a:xfrm>
          <a:prstGeom prst="straightConnector1">
            <a:avLst/>
          </a:prstGeom>
          <a:ln w="825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309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a:xfrm>
            <a:off x="1117214" y="442674"/>
            <a:ext cx="6925732" cy="886397"/>
          </a:xfrm>
        </p:spPr>
        <p:txBody>
          <a:bodyPr/>
          <a:lstStyle/>
          <a:p>
            <a:r>
              <a:rPr lang="en-US" altLang="ko-KR" dirty="0"/>
              <a:t>Step 3</a:t>
            </a:r>
            <a:br>
              <a:rPr lang="ko-KR" altLang="en-US" dirty="0"/>
            </a:br>
            <a:endParaRPr lang="en-US" dirty="0"/>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12</a:t>
            </a:fld>
            <a:endParaRPr lang="en-US" dirty="0"/>
          </a:p>
        </p:txBody>
      </p:sp>
      <p:sp>
        <p:nvSpPr>
          <p:cNvPr id="16" name="직사각형 15">
            <a:extLst>
              <a:ext uri="{FF2B5EF4-FFF2-40B4-BE49-F238E27FC236}">
                <a16:creationId xmlns:a16="http://schemas.microsoft.com/office/drawing/2014/main" id="{94810A18-6A7C-4669-AA21-D9D6878D671C}"/>
              </a:ext>
            </a:extLst>
          </p:cNvPr>
          <p:cNvSpPr/>
          <p:nvPr/>
        </p:nvSpPr>
        <p:spPr>
          <a:xfrm>
            <a:off x="2322902" y="1219870"/>
            <a:ext cx="4498196" cy="48310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b="0" i="0" dirty="0">
                <a:solidFill>
                  <a:srgbClr val="202122"/>
                </a:solidFill>
                <a:effectLst/>
                <a:latin typeface="Arial" panose="020B0604020202020204" pitchFamily="34" charset="0"/>
              </a:rPr>
              <a:t>Data </a:t>
            </a:r>
            <a:r>
              <a:rPr lang="en-US" altLang="ko-KR" dirty="0">
                <a:solidFill>
                  <a:srgbClr val="202122"/>
                </a:solidFill>
                <a:latin typeface="Arial" panose="020B0604020202020204" pitchFamily="34" charset="0"/>
              </a:rPr>
              <a:t>V</a:t>
            </a:r>
            <a:r>
              <a:rPr lang="en-US" altLang="ko-KR" b="0" i="0" dirty="0">
                <a:solidFill>
                  <a:srgbClr val="202122"/>
                </a:solidFill>
                <a:effectLst/>
                <a:latin typeface="Arial" panose="020B0604020202020204" pitchFamily="34" charset="0"/>
              </a:rPr>
              <a:t>isualization</a:t>
            </a:r>
            <a:endParaRPr lang="ko-KR" altLang="en-US" dirty="0"/>
          </a:p>
        </p:txBody>
      </p:sp>
      <p:pic>
        <p:nvPicPr>
          <p:cNvPr id="4" name="그림 3" descr="지도이(가) 표시된 사진&#10;&#10;자동 생성된 설명">
            <a:extLst>
              <a:ext uri="{FF2B5EF4-FFF2-40B4-BE49-F238E27FC236}">
                <a16:creationId xmlns:a16="http://schemas.microsoft.com/office/drawing/2014/main" id="{E6D3AEC1-FF10-467C-A656-D5286EF1699D}"/>
              </a:ext>
            </a:extLst>
          </p:cNvPr>
          <p:cNvPicPr>
            <a:picLocks noChangeAspect="1"/>
          </p:cNvPicPr>
          <p:nvPr/>
        </p:nvPicPr>
        <p:blipFill>
          <a:blip r:embed="rId3"/>
          <a:stretch>
            <a:fillRect/>
          </a:stretch>
        </p:blipFill>
        <p:spPr>
          <a:xfrm>
            <a:off x="4428602" y="2106267"/>
            <a:ext cx="4411492" cy="2645465"/>
          </a:xfrm>
          <a:prstGeom prst="rect">
            <a:avLst/>
          </a:prstGeom>
        </p:spPr>
      </p:pic>
      <p:pic>
        <p:nvPicPr>
          <p:cNvPr id="9" name="그림 8">
            <a:extLst>
              <a:ext uri="{FF2B5EF4-FFF2-40B4-BE49-F238E27FC236}">
                <a16:creationId xmlns:a16="http://schemas.microsoft.com/office/drawing/2014/main" id="{01D324CF-D806-41BA-B7D9-C72DD902D5DD}"/>
              </a:ext>
            </a:extLst>
          </p:cNvPr>
          <p:cNvPicPr>
            <a:picLocks noChangeAspect="1"/>
          </p:cNvPicPr>
          <p:nvPr/>
        </p:nvPicPr>
        <p:blipFill>
          <a:blip r:embed="rId4"/>
          <a:stretch>
            <a:fillRect/>
          </a:stretch>
        </p:blipFill>
        <p:spPr>
          <a:xfrm>
            <a:off x="418881" y="2550319"/>
            <a:ext cx="3143598" cy="1966912"/>
          </a:xfrm>
          <a:prstGeom prst="rect">
            <a:avLst/>
          </a:prstGeom>
        </p:spPr>
      </p:pic>
      <p:cxnSp>
        <p:nvCxnSpPr>
          <p:cNvPr id="11" name="직선 화살표 연결선 10">
            <a:extLst>
              <a:ext uri="{FF2B5EF4-FFF2-40B4-BE49-F238E27FC236}">
                <a16:creationId xmlns:a16="http://schemas.microsoft.com/office/drawing/2014/main" id="{073C65D0-248D-459C-8369-D225516A186F}"/>
              </a:ext>
            </a:extLst>
          </p:cNvPr>
          <p:cNvCxnSpPr>
            <a:cxnSpLocks/>
            <a:stCxn id="9" idx="3"/>
          </p:cNvCxnSpPr>
          <p:nvPr/>
        </p:nvCxnSpPr>
        <p:spPr>
          <a:xfrm flipV="1">
            <a:off x="3562479" y="3533774"/>
            <a:ext cx="752346" cy="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5" name="직사각형 14">
            <a:extLst>
              <a:ext uri="{FF2B5EF4-FFF2-40B4-BE49-F238E27FC236}">
                <a16:creationId xmlns:a16="http://schemas.microsoft.com/office/drawing/2014/main" id="{1938BAE6-670E-4609-BCEC-A02B4CAD0FBC}"/>
              </a:ext>
            </a:extLst>
          </p:cNvPr>
          <p:cNvSpPr/>
          <p:nvPr/>
        </p:nvSpPr>
        <p:spPr>
          <a:xfrm>
            <a:off x="2330982" y="5105214"/>
            <a:ext cx="4498196" cy="48310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b="0" i="0" dirty="0">
                <a:solidFill>
                  <a:srgbClr val="000000"/>
                </a:solidFill>
                <a:effectLst/>
                <a:latin typeface="Noto Sans"/>
              </a:rPr>
              <a:t>Marker on Map</a:t>
            </a:r>
            <a:endParaRPr lang="ko-KR" altLang="en-US" dirty="0"/>
          </a:p>
        </p:txBody>
      </p:sp>
    </p:spTree>
    <p:extLst>
      <p:ext uri="{BB962C8B-B14F-4D97-AF65-F5344CB8AC3E}">
        <p14:creationId xmlns:p14="http://schemas.microsoft.com/office/powerpoint/2010/main" val="1832980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5F4B2-548F-5F42-8B41-4D7FB81CD07E}"/>
              </a:ext>
            </a:extLst>
          </p:cNvPr>
          <p:cNvSpPr>
            <a:spLocks noGrp="1"/>
          </p:cNvSpPr>
          <p:nvPr>
            <p:ph type="ctrTitle"/>
          </p:nvPr>
        </p:nvSpPr>
        <p:spPr/>
        <p:txBody>
          <a:bodyPr/>
          <a:lstStyle/>
          <a:p>
            <a:r>
              <a:rPr lang="en-US" dirty="0">
                <a:solidFill>
                  <a:schemeClr val="accent2"/>
                </a:solidFill>
              </a:rPr>
              <a:t>Thank you</a:t>
            </a:r>
          </a:p>
        </p:txBody>
      </p:sp>
      <p:sp>
        <p:nvSpPr>
          <p:cNvPr id="3" name="Slide Number Placeholder 2">
            <a:extLst>
              <a:ext uri="{FF2B5EF4-FFF2-40B4-BE49-F238E27FC236}">
                <a16:creationId xmlns:a16="http://schemas.microsoft.com/office/drawing/2014/main" id="{BF562F0A-A0A6-4441-AC12-76FFCAD42455}"/>
              </a:ext>
            </a:extLst>
          </p:cNvPr>
          <p:cNvSpPr>
            <a:spLocks noGrp="1"/>
          </p:cNvSpPr>
          <p:nvPr>
            <p:ph type="sldNum" sz="quarter" idx="12"/>
          </p:nvPr>
        </p:nvSpPr>
        <p:spPr/>
        <p:txBody>
          <a:bodyPr/>
          <a:lstStyle/>
          <a:p>
            <a:fld id="{8A7A6979-0714-4377-B894-6BE4C2D6E202}" type="slidenum">
              <a:rPr lang="en-US" smtClean="0"/>
              <a:pPr/>
              <a:t>13</a:t>
            </a:fld>
            <a:endParaRPr lang="en-US" dirty="0"/>
          </a:p>
        </p:txBody>
      </p:sp>
      <p:sp>
        <p:nvSpPr>
          <p:cNvPr id="4" name="Text Placeholder 3">
            <a:extLst>
              <a:ext uri="{FF2B5EF4-FFF2-40B4-BE49-F238E27FC236}">
                <a16:creationId xmlns:a16="http://schemas.microsoft.com/office/drawing/2014/main" id="{B3264691-F0FD-A245-BC44-29628B8B1C7A}"/>
              </a:ext>
            </a:extLst>
          </p:cNvPr>
          <p:cNvSpPr>
            <a:spLocks noGrp="1"/>
          </p:cNvSpPr>
          <p:nvPr>
            <p:ph type="body" sz="quarter" idx="13"/>
          </p:nvPr>
        </p:nvSpPr>
        <p:spPr/>
        <p:txBody>
          <a:bodyPr/>
          <a:lstStyle/>
          <a:p>
            <a:r>
              <a:rPr lang="en-US" dirty="0"/>
              <a:t>Questions?</a:t>
            </a:r>
          </a:p>
        </p:txBody>
      </p:sp>
    </p:spTree>
    <p:extLst>
      <p:ext uri="{BB962C8B-B14F-4D97-AF65-F5344CB8AC3E}">
        <p14:creationId xmlns:p14="http://schemas.microsoft.com/office/powerpoint/2010/main" val="1564979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E77B1-4B55-A242-8B59-746A49F23172}"/>
              </a:ext>
            </a:extLst>
          </p:cNvPr>
          <p:cNvSpPr>
            <a:spLocks noGrp="1"/>
          </p:cNvSpPr>
          <p:nvPr>
            <p:ph type="ctrTitle"/>
          </p:nvPr>
        </p:nvSpPr>
        <p:spPr/>
        <p:txBody>
          <a:bodyPr/>
          <a:lstStyle/>
          <a:p>
            <a:r>
              <a:rPr lang="en-US" dirty="0"/>
              <a:t>Detecting Tree model</a:t>
            </a:r>
          </a:p>
        </p:txBody>
      </p:sp>
      <p:sp>
        <p:nvSpPr>
          <p:cNvPr id="3" name="Subtitle 2">
            <a:extLst>
              <a:ext uri="{FF2B5EF4-FFF2-40B4-BE49-F238E27FC236}">
                <a16:creationId xmlns:a16="http://schemas.microsoft.com/office/drawing/2014/main" id="{FB34A825-395A-4F4F-B819-51E21A3F1543}"/>
              </a:ext>
            </a:extLst>
          </p:cNvPr>
          <p:cNvSpPr>
            <a:spLocks noGrp="1"/>
          </p:cNvSpPr>
          <p:nvPr>
            <p:ph type="subTitle" idx="1"/>
          </p:nvPr>
        </p:nvSpPr>
        <p:spPr/>
        <p:txBody>
          <a:bodyPr/>
          <a:lstStyle/>
          <a:p>
            <a:r>
              <a:rPr lang="en-US" dirty="0"/>
              <a:t>Deep Forest</a:t>
            </a:r>
          </a:p>
        </p:txBody>
      </p:sp>
      <p:sp>
        <p:nvSpPr>
          <p:cNvPr id="4" name="Text Placeholder 3">
            <a:extLst>
              <a:ext uri="{FF2B5EF4-FFF2-40B4-BE49-F238E27FC236}">
                <a16:creationId xmlns:a16="http://schemas.microsoft.com/office/drawing/2014/main" id="{F1EADA44-5041-9443-9404-EDBD15A7CC1E}"/>
              </a:ext>
            </a:extLst>
          </p:cNvPr>
          <p:cNvSpPr>
            <a:spLocks noGrp="1"/>
          </p:cNvSpPr>
          <p:nvPr>
            <p:ph type="body" sz="quarter" idx="14"/>
          </p:nvPr>
        </p:nvSpPr>
        <p:spPr>
          <a:xfrm>
            <a:off x="1580826" y="1962540"/>
            <a:ext cx="6462119" cy="3819951"/>
          </a:xfrm>
        </p:spPr>
        <p:txBody>
          <a:bodyPr>
            <a:normAutofit/>
          </a:bodyPr>
          <a:lstStyle/>
          <a:p>
            <a:r>
              <a:rPr lang="en-US" altLang="ko-KR" b="0" i="0" dirty="0">
                <a:solidFill>
                  <a:srgbClr val="404040"/>
                </a:solidFill>
                <a:effectLst/>
                <a:latin typeface="Lato"/>
              </a:rPr>
              <a:t> Training and predicting individual tree airborne RGB image</a:t>
            </a:r>
          </a:p>
          <a:p>
            <a:endParaRPr lang="en-US" altLang="ko-KR" dirty="0">
              <a:solidFill>
                <a:srgbClr val="404040"/>
              </a:solidFill>
              <a:latin typeface="Lato"/>
            </a:endParaRPr>
          </a:p>
          <a:p>
            <a:endParaRPr lang="en-US" altLang="ko-KR" b="0" i="0" dirty="0">
              <a:solidFill>
                <a:srgbClr val="404040"/>
              </a:solidFill>
              <a:effectLst/>
              <a:latin typeface="Lato"/>
            </a:endParaRPr>
          </a:p>
          <a:p>
            <a:endParaRPr lang="en-US" altLang="ko-KR" dirty="0">
              <a:solidFill>
                <a:srgbClr val="404040"/>
              </a:solidFill>
              <a:latin typeface="Lato"/>
            </a:endParaRPr>
          </a:p>
          <a:p>
            <a:endParaRPr lang="en-US" altLang="ko-KR" b="0" i="0" dirty="0">
              <a:solidFill>
                <a:srgbClr val="404040"/>
              </a:solidFill>
              <a:effectLst/>
              <a:latin typeface="Lato"/>
            </a:endParaRPr>
          </a:p>
          <a:p>
            <a:endParaRPr lang="en-US" altLang="ko-KR" dirty="0">
              <a:solidFill>
                <a:srgbClr val="404040"/>
              </a:solidFill>
              <a:latin typeface="Lato"/>
            </a:endParaRPr>
          </a:p>
          <a:p>
            <a:endParaRPr lang="en-US" altLang="ko-KR" b="0" i="0" dirty="0">
              <a:solidFill>
                <a:srgbClr val="404040"/>
              </a:solidFill>
              <a:effectLst/>
              <a:latin typeface="Lato"/>
            </a:endParaRPr>
          </a:p>
          <a:p>
            <a:endParaRPr lang="en-US" altLang="ko-KR" dirty="0">
              <a:solidFill>
                <a:srgbClr val="404040"/>
              </a:solidFill>
              <a:latin typeface="Lato"/>
            </a:endParaRPr>
          </a:p>
          <a:p>
            <a:endParaRPr lang="en-US" altLang="ko-KR" b="0" i="0" dirty="0">
              <a:solidFill>
                <a:srgbClr val="404040"/>
              </a:solidFill>
              <a:effectLst/>
              <a:latin typeface="Lato"/>
            </a:endParaRPr>
          </a:p>
          <a:p>
            <a:endParaRPr lang="en-US" altLang="ko-KR" dirty="0">
              <a:solidFill>
                <a:srgbClr val="404040"/>
              </a:solidFill>
              <a:latin typeface="Lato"/>
            </a:endParaRPr>
          </a:p>
          <a:p>
            <a:endParaRPr lang="en-US" altLang="ko-KR" b="0" i="0" dirty="0">
              <a:solidFill>
                <a:srgbClr val="404040"/>
              </a:solidFill>
              <a:effectLst/>
              <a:latin typeface="Lato"/>
            </a:endParaRPr>
          </a:p>
          <a:p>
            <a:pPr marL="685800" lvl="3" indent="0" algn="ctr">
              <a:buNone/>
            </a:pPr>
            <a:endParaRPr lang="en-US" altLang="ko-KR" dirty="0">
              <a:solidFill>
                <a:srgbClr val="404040"/>
              </a:solidFill>
              <a:latin typeface="Lato"/>
            </a:endParaRPr>
          </a:p>
          <a:p>
            <a:pPr marL="45720" indent="0" algn="ctr">
              <a:buNone/>
            </a:pPr>
            <a:r>
              <a:rPr lang="en-US" altLang="ko-KR" sz="1100" b="0" i="0" dirty="0">
                <a:solidFill>
                  <a:srgbClr val="7030A0"/>
                </a:solidFill>
                <a:effectLst/>
                <a:latin typeface="Lato"/>
              </a:rPr>
              <a:t>https://deepforest.readthedocs.io/en/latest/landing.html</a:t>
            </a:r>
          </a:p>
          <a:p>
            <a:endParaRPr lang="en-US" altLang="ko-KR" b="0" i="0" dirty="0">
              <a:solidFill>
                <a:srgbClr val="404040"/>
              </a:solidFill>
              <a:effectLst/>
              <a:latin typeface="Lato"/>
            </a:endParaRPr>
          </a:p>
          <a:p>
            <a:endParaRPr lang="en-US" dirty="0"/>
          </a:p>
        </p:txBody>
      </p:sp>
      <p:sp>
        <p:nvSpPr>
          <p:cNvPr id="5" name="Slide Number Placeholder 4">
            <a:extLst>
              <a:ext uri="{FF2B5EF4-FFF2-40B4-BE49-F238E27FC236}">
                <a16:creationId xmlns:a16="http://schemas.microsoft.com/office/drawing/2014/main" id="{55B2B550-1237-A249-BBC0-24B0BEA890EE}"/>
              </a:ext>
            </a:extLst>
          </p:cNvPr>
          <p:cNvSpPr>
            <a:spLocks noGrp="1"/>
          </p:cNvSpPr>
          <p:nvPr>
            <p:ph type="sldNum" sz="quarter" idx="4"/>
          </p:nvPr>
        </p:nvSpPr>
        <p:spPr/>
        <p:txBody>
          <a:bodyPr/>
          <a:lstStyle/>
          <a:p>
            <a:fld id="{8A7A6979-0714-4377-B894-6BE4C2D6E202}" type="slidenum">
              <a:rPr lang="en-US" smtClean="0"/>
              <a:pPr/>
              <a:t>2</a:t>
            </a:fld>
            <a:endParaRPr lang="en-US" dirty="0"/>
          </a:p>
        </p:txBody>
      </p:sp>
      <p:pic>
        <p:nvPicPr>
          <p:cNvPr id="1028" name="Picture 4">
            <a:hlinkClick r:id="rId3"/>
            <a:extLst>
              <a:ext uri="{FF2B5EF4-FFF2-40B4-BE49-F238E27FC236}">
                <a16:creationId xmlns:a16="http://schemas.microsoft.com/office/drawing/2014/main" id="{C53CF8C2-86ED-4A6F-AB79-319A54E261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7770" y="2451929"/>
            <a:ext cx="3788229" cy="2841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325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p:txBody>
          <a:bodyPr/>
          <a:lstStyle/>
          <a:p>
            <a:r>
              <a:rPr lang="en-US" dirty="0"/>
              <a:t>Collecting data using UAV</a:t>
            </a:r>
          </a:p>
        </p:txBody>
      </p:sp>
      <p:sp>
        <p:nvSpPr>
          <p:cNvPr id="3" name="Subtitle 2">
            <a:extLst>
              <a:ext uri="{FF2B5EF4-FFF2-40B4-BE49-F238E27FC236}">
                <a16:creationId xmlns:a16="http://schemas.microsoft.com/office/drawing/2014/main" id="{99A0F9B0-7737-FA42-AE72-C17412A3AABB}"/>
              </a:ext>
            </a:extLst>
          </p:cNvPr>
          <p:cNvSpPr>
            <a:spLocks noGrp="1"/>
          </p:cNvSpPr>
          <p:nvPr>
            <p:ph type="subTitle" idx="1"/>
          </p:nvPr>
        </p:nvSpPr>
        <p:spPr>
          <a:xfrm>
            <a:off x="1120881" y="2095200"/>
            <a:ext cx="6914445" cy="338554"/>
          </a:xfrm>
        </p:spPr>
        <p:txBody>
          <a:bodyPr/>
          <a:lstStyle/>
          <a:p>
            <a:r>
              <a:rPr lang="en-US" dirty="0"/>
              <a:t>Collecting data using UAV</a:t>
            </a:r>
          </a:p>
        </p:txBody>
      </p:sp>
      <p:sp>
        <p:nvSpPr>
          <p:cNvPr id="4" name="Text Placeholder 3">
            <a:extLst>
              <a:ext uri="{FF2B5EF4-FFF2-40B4-BE49-F238E27FC236}">
                <a16:creationId xmlns:a16="http://schemas.microsoft.com/office/drawing/2014/main" id="{877F9AE0-727A-8245-A635-F759D13A23ED}"/>
              </a:ext>
            </a:extLst>
          </p:cNvPr>
          <p:cNvSpPr>
            <a:spLocks noGrp="1"/>
          </p:cNvSpPr>
          <p:nvPr>
            <p:ph type="body" sz="quarter" idx="14"/>
          </p:nvPr>
        </p:nvSpPr>
        <p:spPr>
          <a:xfrm>
            <a:off x="1117214" y="2816549"/>
            <a:ext cx="3443499" cy="2142122"/>
          </a:xfrm>
        </p:spPr>
        <p:txBody>
          <a:bodyPr/>
          <a:lstStyle/>
          <a:p>
            <a:r>
              <a:rPr lang="en-US" dirty="0"/>
              <a:t>But we think it is hard to use UAV in Korea forest and gathering data.</a:t>
            </a:r>
          </a:p>
          <a:p>
            <a:endParaRPr lang="en-US" dirty="0"/>
          </a:p>
          <a:p>
            <a:r>
              <a:rPr lang="en-US" dirty="0"/>
              <a:t>We have some several problems</a:t>
            </a:r>
          </a:p>
          <a:p>
            <a:endParaRPr lang="en-US" dirty="0"/>
          </a:p>
          <a:p>
            <a:r>
              <a:rPr lang="en-US" dirty="0"/>
              <a:t>So, we try to find some new method.</a:t>
            </a:r>
          </a:p>
          <a:p>
            <a:endParaRPr lang="en-US" dirty="0"/>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3</a:t>
            </a:fld>
            <a:endParaRPr lang="en-US" dirty="0"/>
          </a:p>
        </p:txBody>
      </p:sp>
      <p:pic>
        <p:nvPicPr>
          <p:cNvPr id="9" name="그림 8">
            <a:extLst>
              <a:ext uri="{FF2B5EF4-FFF2-40B4-BE49-F238E27FC236}">
                <a16:creationId xmlns:a16="http://schemas.microsoft.com/office/drawing/2014/main" id="{4C32E8A9-2995-43CB-B529-554B5EEA3B2A}"/>
              </a:ext>
            </a:extLst>
          </p:cNvPr>
          <p:cNvPicPr>
            <a:picLocks noChangeAspect="1"/>
          </p:cNvPicPr>
          <p:nvPr/>
        </p:nvPicPr>
        <p:blipFill>
          <a:blip r:embed="rId3"/>
          <a:stretch>
            <a:fillRect/>
          </a:stretch>
        </p:blipFill>
        <p:spPr>
          <a:xfrm>
            <a:off x="4730424" y="2357939"/>
            <a:ext cx="4346463" cy="2142122"/>
          </a:xfrm>
          <a:prstGeom prst="rect">
            <a:avLst/>
          </a:prstGeom>
        </p:spPr>
      </p:pic>
    </p:spTree>
    <p:extLst>
      <p:ext uri="{BB962C8B-B14F-4D97-AF65-F5344CB8AC3E}">
        <p14:creationId xmlns:p14="http://schemas.microsoft.com/office/powerpoint/2010/main" val="245889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사각형: 둥근 모서리 33">
            <a:extLst>
              <a:ext uri="{FF2B5EF4-FFF2-40B4-BE49-F238E27FC236}">
                <a16:creationId xmlns:a16="http://schemas.microsoft.com/office/drawing/2014/main" id="{D7B24718-C313-4AA7-9D5D-5E86AEF46355}"/>
              </a:ext>
            </a:extLst>
          </p:cNvPr>
          <p:cNvSpPr/>
          <p:nvPr/>
        </p:nvSpPr>
        <p:spPr>
          <a:xfrm>
            <a:off x="3768984" y="1566503"/>
            <a:ext cx="4705350" cy="336232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a:xfrm>
            <a:off x="1117214" y="442674"/>
            <a:ext cx="6925732" cy="886397"/>
          </a:xfrm>
        </p:spPr>
        <p:txBody>
          <a:bodyPr/>
          <a:lstStyle/>
          <a:p>
            <a:r>
              <a:rPr lang="en-US" altLang="ko-KR" dirty="0"/>
              <a:t>Solution 1</a:t>
            </a:r>
            <a:br>
              <a:rPr lang="ko-KR" altLang="en-US" dirty="0"/>
            </a:br>
            <a:endParaRPr lang="en-US" dirty="0"/>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4</a:t>
            </a:fld>
            <a:endParaRPr lang="en-US" dirty="0"/>
          </a:p>
        </p:txBody>
      </p:sp>
      <p:sp>
        <p:nvSpPr>
          <p:cNvPr id="21" name="직사각형 20">
            <a:extLst>
              <a:ext uri="{FF2B5EF4-FFF2-40B4-BE49-F238E27FC236}">
                <a16:creationId xmlns:a16="http://schemas.microsoft.com/office/drawing/2014/main" id="{046CC09A-64B1-4985-8694-0709D9821395}"/>
              </a:ext>
            </a:extLst>
          </p:cNvPr>
          <p:cNvSpPr/>
          <p:nvPr/>
        </p:nvSpPr>
        <p:spPr>
          <a:xfrm>
            <a:off x="2100666" y="995892"/>
            <a:ext cx="4958828" cy="41380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dirty="0"/>
              <a:t>What about UAV?</a:t>
            </a:r>
            <a:endParaRPr lang="ko-KR" altLang="en-US" dirty="0"/>
          </a:p>
        </p:txBody>
      </p:sp>
      <p:pic>
        <p:nvPicPr>
          <p:cNvPr id="4" name="그림 3">
            <a:extLst>
              <a:ext uri="{FF2B5EF4-FFF2-40B4-BE49-F238E27FC236}">
                <a16:creationId xmlns:a16="http://schemas.microsoft.com/office/drawing/2014/main" id="{BF914C9A-1A00-4B1E-A0D9-7C6A75310422}"/>
              </a:ext>
            </a:extLst>
          </p:cNvPr>
          <p:cNvPicPr>
            <a:picLocks noChangeAspect="1"/>
          </p:cNvPicPr>
          <p:nvPr/>
        </p:nvPicPr>
        <p:blipFill>
          <a:blip r:embed="rId3"/>
          <a:stretch>
            <a:fillRect/>
          </a:stretch>
        </p:blipFill>
        <p:spPr>
          <a:xfrm>
            <a:off x="631434" y="2361195"/>
            <a:ext cx="2490788" cy="1839153"/>
          </a:xfrm>
          <a:prstGeom prst="rect">
            <a:avLst/>
          </a:prstGeom>
        </p:spPr>
      </p:pic>
      <p:cxnSp>
        <p:nvCxnSpPr>
          <p:cNvPr id="15" name="직선 연결선 14">
            <a:extLst>
              <a:ext uri="{FF2B5EF4-FFF2-40B4-BE49-F238E27FC236}">
                <a16:creationId xmlns:a16="http://schemas.microsoft.com/office/drawing/2014/main" id="{48596D61-EDFC-47ED-87A3-5E4E8FD52AA0}"/>
              </a:ext>
            </a:extLst>
          </p:cNvPr>
          <p:cNvCxnSpPr/>
          <p:nvPr/>
        </p:nvCxnSpPr>
        <p:spPr>
          <a:xfrm>
            <a:off x="448078" y="2379417"/>
            <a:ext cx="2857500" cy="2001078"/>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5C3698A5-73B5-4C7A-B3F5-FC4F60004A26}"/>
              </a:ext>
            </a:extLst>
          </p:cNvPr>
          <p:cNvCxnSpPr>
            <a:cxnSpLocks/>
          </p:cNvCxnSpPr>
          <p:nvPr/>
        </p:nvCxnSpPr>
        <p:spPr>
          <a:xfrm flipH="1">
            <a:off x="448078" y="2361195"/>
            <a:ext cx="2857500" cy="2037522"/>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DD3F0D2C-31CF-4B15-80AC-C48642E71EE3}"/>
              </a:ext>
            </a:extLst>
          </p:cNvPr>
          <p:cNvSpPr/>
          <p:nvPr/>
        </p:nvSpPr>
        <p:spPr>
          <a:xfrm>
            <a:off x="2092586" y="5219001"/>
            <a:ext cx="4958828" cy="41380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b="0" i="0" dirty="0">
                <a:solidFill>
                  <a:srgbClr val="000000"/>
                </a:solidFill>
                <a:effectLst/>
                <a:latin typeface="Noto Sans"/>
              </a:rPr>
              <a:t>We have to build drones</a:t>
            </a:r>
            <a:endParaRPr lang="ko-KR" altLang="en-US" dirty="0"/>
          </a:p>
        </p:txBody>
      </p:sp>
      <p:pic>
        <p:nvPicPr>
          <p:cNvPr id="26" name="그림 25" descr="텍스트, 전자기기, 회로이(가) 표시된 사진&#10;&#10;자동 생성된 설명">
            <a:extLst>
              <a:ext uri="{FF2B5EF4-FFF2-40B4-BE49-F238E27FC236}">
                <a16:creationId xmlns:a16="http://schemas.microsoft.com/office/drawing/2014/main" id="{45183F57-A1F5-470C-A8FC-7B98F38016D7}"/>
              </a:ext>
            </a:extLst>
          </p:cNvPr>
          <p:cNvPicPr>
            <a:picLocks noChangeAspect="1"/>
          </p:cNvPicPr>
          <p:nvPr/>
        </p:nvPicPr>
        <p:blipFill>
          <a:blip r:embed="rId4"/>
          <a:stretch>
            <a:fillRect/>
          </a:stretch>
        </p:blipFill>
        <p:spPr>
          <a:xfrm>
            <a:off x="3924009" y="1753440"/>
            <a:ext cx="2406650" cy="1675560"/>
          </a:xfrm>
          <a:prstGeom prst="rect">
            <a:avLst/>
          </a:prstGeom>
        </p:spPr>
      </p:pic>
      <p:pic>
        <p:nvPicPr>
          <p:cNvPr id="28" name="그림 27" descr="쌍, 검은색, 프로펠러이(가) 표시된 사진&#10;&#10;자동 생성된 설명">
            <a:extLst>
              <a:ext uri="{FF2B5EF4-FFF2-40B4-BE49-F238E27FC236}">
                <a16:creationId xmlns:a16="http://schemas.microsoft.com/office/drawing/2014/main" id="{D60F2C00-5A87-4DCB-ACE3-E5BAAC59D59C}"/>
              </a:ext>
            </a:extLst>
          </p:cNvPr>
          <p:cNvPicPr>
            <a:picLocks noChangeAspect="1"/>
          </p:cNvPicPr>
          <p:nvPr/>
        </p:nvPicPr>
        <p:blipFill>
          <a:blip r:embed="rId5"/>
          <a:stretch>
            <a:fillRect/>
          </a:stretch>
        </p:blipFill>
        <p:spPr>
          <a:xfrm>
            <a:off x="6161758" y="1778178"/>
            <a:ext cx="1881188" cy="1263537"/>
          </a:xfrm>
          <a:prstGeom prst="rect">
            <a:avLst/>
          </a:prstGeom>
        </p:spPr>
      </p:pic>
      <p:pic>
        <p:nvPicPr>
          <p:cNvPr id="30" name="그림 29" descr="철물이(가) 표시된 사진&#10;&#10;자동 생성된 설명">
            <a:extLst>
              <a:ext uri="{FF2B5EF4-FFF2-40B4-BE49-F238E27FC236}">
                <a16:creationId xmlns:a16="http://schemas.microsoft.com/office/drawing/2014/main" id="{8EC1CAF7-D152-49A3-A32E-3DD650B4A6A1}"/>
              </a:ext>
            </a:extLst>
          </p:cNvPr>
          <p:cNvPicPr>
            <a:picLocks noChangeAspect="1"/>
          </p:cNvPicPr>
          <p:nvPr/>
        </p:nvPicPr>
        <p:blipFill>
          <a:blip r:embed="rId6"/>
          <a:stretch>
            <a:fillRect/>
          </a:stretch>
        </p:blipFill>
        <p:spPr>
          <a:xfrm>
            <a:off x="4220078" y="3371985"/>
            <a:ext cx="1814513" cy="1301037"/>
          </a:xfrm>
          <a:prstGeom prst="rect">
            <a:avLst/>
          </a:prstGeom>
        </p:spPr>
      </p:pic>
      <p:pic>
        <p:nvPicPr>
          <p:cNvPr id="32" name="그림 31" descr="실내이(가) 표시된 사진&#10;&#10;자동 생성된 설명">
            <a:extLst>
              <a:ext uri="{FF2B5EF4-FFF2-40B4-BE49-F238E27FC236}">
                <a16:creationId xmlns:a16="http://schemas.microsoft.com/office/drawing/2014/main" id="{8EB5CBA2-6C69-4D54-9A97-20352E9F1D52}"/>
              </a:ext>
            </a:extLst>
          </p:cNvPr>
          <p:cNvPicPr>
            <a:picLocks noChangeAspect="1"/>
          </p:cNvPicPr>
          <p:nvPr/>
        </p:nvPicPr>
        <p:blipFill>
          <a:blip r:embed="rId7"/>
          <a:stretch>
            <a:fillRect/>
          </a:stretch>
        </p:blipFill>
        <p:spPr>
          <a:xfrm>
            <a:off x="6126269" y="3041715"/>
            <a:ext cx="2009323" cy="1675560"/>
          </a:xfrm>
          <a:prstGeom prst="rect">
            <a:avLst/>
          </a:prstGeom>
        </p:spPr>
      </p:pic>
    </p:spTree>
    <p:extLst>
      <p:ext uri="{BB962C8B-B14F-4D97-AF65-F5344CB8AC3E}">
        <p14:creationId xmlns:p14="http://schemas.microsoft.com/office/powerpoint/2010/main" val="3263788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a:xfrm>
            <a:off x="1117214" y="442674"/>
            <a:ext cx="6925732" cy="886397"/>
          </a:xfrm>
        </p:spPr>
        <p:txBody>
          <a:bodyPr/>
          <a:lstStyle/>
          <a:p>
            <a:r>
              <a:rPr lang="en-US" altLang="ko-KR" dirty="0"/>
              <a:t>Solution 2</a:t>
            </a:r>
            <a:br>
              <a:rPr lang="ko-KR" altLang="en-US" dirty="0"/>
            </a:br>
            <a:endParaRPr lang="en-US" dirty="0"/>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5</a:t>
            </a:fld>
            <a:endParaRPr lang="en-US" dirty="0"/>
          </a:p>
        </p:txBody>
      </p:sp>
      <p:sp>
        <p:nvSpPr>
          <p:cNvPr id="12" name="직사각형 11">
            <a:extLst>
              <a:ext uri="{FF2B5EF4-FFF2-40B4-BE49-F238E27FC236}">
                <a16:creationId xmlns:a16="http://schemas.microsoft.com/office/drawing/2014/main" id="{40A28C6B-5E78-4300-8309-3AF87B7376FF}"/>
              </a:ext>
            </a:extLst>
          </p:cNvPr>
          <p:cNvSpPr/>
          <p:nvPr/>
        </p:nvSpPr>
        <p:spPr>
          <a:xfrm>
            <a:off x="1865200" y="958451"/>
            <a:ext cx="5429760" cy="38908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dirty="0"/>
              <a:t>How do we collect map data?</a:t>
            </a:r>
            <a:endParaRPr lang="ko-KR" altLang="en-US" dirty="0"/>
          </a:p>
        </p:txBody>
      </p:sp>
      <p:sp>
        <p:nvSpPr>
          <p:cNvPr id="7" name="직사각형 6">
            <a:extLst>
              <a:ext uri="{FF2B5EF4-FFF2-40B4-BE49-F238E27FC236}">
                <a16:creationId xmlns:a16="http://schemas.microsoft.com/office/drawing/2014/main" id="{5C80C9DD-AB96-475D-88EC-9F9732A9BF8E}"/>
              </a:ext>
            </a:extLst>
          </p:cNvPr>
          <p:cNvSpPr/>
          <p:nvPr/>
        </p:nvSpPr>
        <p:spPr>
          <a:xfrm>
            <a:off x="1239157" y="5599123"/>
            <a:ext cx="2759978" cy="33408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dirty="0"/>
              <a:t>From Google Map API</a:t>
            </a:r>
            <a:endParaRPr lang="ko-KR" altLang="en-US" dirty="0"/>
          </a:p>
        </p:txBody>
      </p:sp>
      <p:sp>
        <p:nvSpPr>
          <p:cNvPr id="8" name="직사각형 7">
            <a:extLst>
              <a:ext uri="{FF2B5EF4-FFF2-40B4-BE49-F238E27FC236}">
                <a16:creationId xmlns:a16="http://schemas.microsoft.com/office/drawing/2014/main" id="{31373C20-9679-4CA4-AA9A-17762B2921A0}"/>
              </a:ext>
            </a:extLst>
          </p:cNvPr>
          <p:cNvSpPr/>
          <p:nvPr/>
        </p:nvSpPr>
        <p:spPr>
          <a:xfrm>
            <a:off x="5609545" y="5598256"/>
            <a:ext cx="2759978" cy="33408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b="0" i="0" dirty="0">
                <a:solidFill>
                  <a:srgbClr val="000000"/>
                </a:solidFill>
                <a:effectLst/>
                <a:latin typeface="Noto Sans"/>
              </a:rPr>
              <a:t>External Dataset</a:t>
            </a:r>
            <a:endParaRPr lang="ko-KR" altLang="en-US" dirty="0"/>
          </a:p>
        </p:txBody>
      </p:sp>
      <p:pic>
        <p:nvPicPr>
          <p:cNvPr id="9" name="그림 8">
            <a:extLst>
              <a:ext uri="{FF2B5EF4-FFF2-40B4-BE49-F238E27FC236}">
                <a16:creationId xmlns:a16="http://schemas.microsoft.com/office/drawing/2014/main" id="{D14DE03D-862E-406F-9B4A-18887AA8C117}"/>
              </a:ext>
            </a:extLst>
          </p:cNvPr>
          <p:cNvPicPr>
            <a:picLocks noChangeAspect="1"/>
          </p:cNvPicPr>
          <p:nvPr/>
        </p:nvPicPr>
        <p:blipFill>
          <a:blip r:embed="rId3"/>
          <a:stretch>
            <a:fillRect/>
          </a:stretch>
        </p:blipFill>
        <p:spPr>
          <a:xfrm>
            <a:off x="552221" y="3139510"/>
            <a:ext cx="4133850" cy="2198974"/>
          </a:xfrm>
          <a:prstGeom prst="rect">
            <a:avLst/>
          </a:prstGeom>
        </p:spPr>
      </p:pic>
      <p:pic>
        <p:nvPicPr>
          <p:cNvPr id="14" name="그림 13">
            <a:extLst>
              <a:ext uri="{FF2B5EF4-FFF2-40B4-BE49-F238E27FC236}">
                <a16:creationId xmlns:a16="http://schemas.microsoft.com/office/drawing/2014/main" id="{46C5BA54-134D-4EC1-A211-003A8CB2A140}"/>
              </a:ext>
            </a:extLst>
          </p:cNvPr>
          <p:cNvPicPr>
            <a:picLocks noChangeAspect="1"/>
          </p:cNvPicPr>
          <p:nvPr/>
        </p:nvPicPr>
        <p:blipFill>
          <a:blip r:embed="rId4"/>
          <a:stretch>
            <a:fillRect/>
          </a:stretch>
        </p:blipFill>
        <p:spPr>
          <a:xfrm>
            <a:off x="1239157" y="1871015"/>
            <a:ext cx="2419912" cy="1164240"/>
          </a:xfrm>
          <a:prstGeom prst="rect">
            <a:avLst/>
          </a:prstGeom>
        </p:spPr>
      </p:pic>
      <p:pic>
        <p:nvPicPr>
          <p:cNvPr id="16" name="그림 15">
            <a:extLst>
              <a:ext uri="{FF2B5EF4-FFF2-40B4-BE49-F238E27FC236}">
                <a16:creationId xmlns:a16="http://schemas.microsoft.com/office/drawing/2014/main" id="{741DA111-52BC-4160-A3A5-6B7AFB3DE626}"/>
              </a:ext>
            </a:extLst>
          </p:cNvPr>
          <p:cNvPicPr>
            <a:picLocks noChangeAspect="1"/>
          </p:cNvPicPr>
          <p:nvPr/>
        </p:nvPicPr>
        <p:blipFill>
          <a:blip r:embed="rId5"/>
          <a:stretch>
            <a:fillRect/>
          </a:stretch>
        </p:blipFill>
        <p:spPr>
          <a:xfrm>
            <a:off x="5034192" y="4221019"/>
            <a:ext cx="3742740" cy="1298115"/>
          </a:xfrm>
          <a:prstGeom prst="rect">
            <a:avLst/>
          </a:prstGeom>
        </p:spPr>
      </p:pic>
      <p:pic>
        <p:nvPicPr>
          <p:cNvPr id="18" name="그림 17">
            <a:extLst>
              <a:ext uri="{FF2B5EF4-FFF2-40B4-BE49-F238E27FC236}">
                <a16:creationId xmlns:a16="http://schemas.microsoft.com/office/drawing/2014/main" id="{8FC9854C-964D-433D-80D1-C884083EEA26}"/>
              </a:ext>
            </a:extLst>
          </p:cNvPr>
          <p:cNvPicPr>
            <a:picLocks noChangeAspect="1"/>
          </p:cNvPicPr>
          <p:nvPr/>
        </p:nvPicPr>
        <p:blipFill>
          <a:blip r:embed="rId6"/>
          <a:stretch>
            <a:fillRect/>
          </a:stretch>
        </p:blipFill>
        <p:spPr>
          <a:xfrm>
            <a:off x="5325487" y="1692419"/>
            <a:ext cx="3044036" cy="1175690"/>
          </a:xfrm>
          <a:prstGeom prst="rect">
            <a:avLst/>
          </a:prstGeom>
        </p:spPr>
      </p:pic>
      <p:pic>
        <p:nvPicPr>
          <p:cNvPr id="20" name="그림 19" descr="텍스트이(가) 표시된 사진&#10;&#10;자동 생성된 설명">
            <a:extLst>
              <a:ext uri="{FF2B5EF4-FFF2-40B4-BE49-F238E27FC236}">
                <a16:creationId xmlns:a16="http://schemas.microsoft.com/office/drawing/2014/main" id="{69D4CB4E-2349-4F4C-8C41-4C3B9BA6D402}"/>
              </a:ext>
            </a:extLst>
          </p:cNvPr>
          <p:cNvPicPr>
            <a:picLocks noChangeAspect="1"/>
          </p:cNvPicPr>
          <p:nvPr/>
        </p:nvPicPr>
        <p:blipFill>
          <a:blip r:embed="rId7"/>
          <a:stretch>
            <a:fillRect/>
          </a:stretch>
        </p:blipFill>
        <p:spPr>
          <a:xfrm>
            <a:off x="5119332" y="2954014"/>
            <a:ext cx="3657600" cy="1181100"/>
          </a:xfrm>
          <a:prstGeom prst="rect">
            <a:avLst/>
          </a:prstGeom>
        </p:spPr>
      </p:pic>
    </p:spTree>
    <p:extLst>
      <p:ext uri="{BB962C8B-B14F-4D97-AF65-F5344CB8AC3E}">
        <p14:creationId xmlns:p14="http://schemas.microsoft.com/office/powerpoint/2010/main" val="2573986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a:xfrm>
            <a:off x="1117214" y="442674"/>
            <a:ext cx="6925732" cy="886397"/>
          </a:xfrm>
        </p:spPr>
        <p:txBody>
          <a:bodyPr/>
          <a:lstStyle/>
          <a:p>
            <a:r>
              <a:rPr lang="en-US" altLang="ko-KR" dirty="0"/>
              <a:t>Data</a:t>
            </a:r>
            <a:br>
              <a:rPr lang="ko-KR" altLang="en-US" dirty="0"/>
            </a:br>
            <a:endParaRPr lang="en-US" dirty="0"/>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6</a:t>
            </a:fld>
            <a:endParaRPr lang="en-US" dirty="0"/>
          </a:p>
        </p:txBody>
      </p:sp>
      <p:sp>
        <p:nvSpPr>
          <p:cNvPr id="12" name="직사각형 11">
            <a:extLst>
              <a:ext uri="{FF2B5EF4-FFF2-40B4-BE49-F238E27FC236}">
                <a16:creationId xmlns:a16="http://schemas.microsoft.com/office/drawing/2014/main" id="{40A28C6B-5E78-4300-8309-3AF87B7376FF}"/>
              </a:ext>
            </a:extLst>
          </p:cNvPr>
          <p:cNvSpPr/>
          <p:nvPr/>
        </p:nvSpPr>
        <p:spPr>
          <a:xfrm>
            <a:off x="1865200" y="1533901"/>
            <a:ext cx="5429760" cy="38908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dirty="0"/>
              <a:t>The video capture shot we get from Purdue</a:t>
            </a:r>
            <a:endParaRPr lang="ko-KR" altLang="en-US" dirty="0"/>
          </a:p>
        </p:txBody>
      </p:sp>
      <p:pic>
        <p:nvPicPr>
          <p:cNvPr id="4" name="그림 3">
            <a:extLst>
              <a:ext uri="{FF2B5EF4-FFF2-40B4-BE49-F238E27FC236}">
                <a16:creationId xmlns:a16="http://schemas.microsoft.com/office/drawing/2014/main" id="{45BCC1B6-7040-4A08-8F72-0BA0A1668809}"/>
              </a:ext>
            </a:extLst>
          </p:cNvPr>
          <p:cNvPicPr>
            <a:picLocks noChangeAspect="1"/>
          </p:cNvPicPr>
          <p:nvPr/>
        </p:nvPicPr>
        <p:blipFill>
          <a:blip r:embed="rId3"/>
          <a:stretch>
            <a:fillRect/>
          </a:stretch>
        </p:blipFill>
        <p:spPr>
          <a:xfrm>
            <a:off x="387100" y="2271285"/>
            <a:ext cx="4116319" cy="2315430"/>
          </a:xfrm>
          <a:prstGeom prst="rect">
            <a:avLst/>
          </a:prstGeom>
        </p:spPr>
      </p:pic>
      <p:pic>
        <p:nvPicPr>
          <p:cNvPr id="10" name="그림 9">
            <a:extLst>
              <a:ext uri="{FF2B5EF4-FFF2-40B4-BE49-F238E27FC236}">
                <a16:creationId xmlns:a16="http://schemas.microsoft.com/office/drawing/2014/main" id="{31DA42D6-2C12-4890-85AE-0690A25DF236}"/>
              </a:ext>
            </a:extLst>
          </p:cNvPr>
          <p:cNvPicPr>
            <a:picLocks noChangeAspect="1"/>
          </p:cNvPicPr>
          <p:nvPr/>
        </p:nvPicPr>
        <p:blipFill>
          <a:blip r:embed="rId4"/>
          <a:stretch>
            <a:fillRect/>
          </a:stretch>
        </p:blipFill>
        <p:spPr>
          <a:xfrm>
            <a:off x="4580080" y="2271286"/>
            <a:ext cx="4116319" cy="2315429"/>
          </a:xfrm>
          <a:prstGeom prst="rect">
            <a:avLst/>
          </a:prstGeom>
        </p:spPr>
      </p:pic>
    </p:spTree>
    <p:extLst>
      <p:ext uri="{BB962C8B-B14F-4D97-AF65-F5344CB8AC3E}">
        <p14:creationId xmlns:p14="http://schemas.microsoft.com/office/powerpoint/2010/main" val="4191088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p:txBody>
          <a:bodyPr/>
          <a:lstStyle/>
          <a:p>
            <a:r>
              <a:rPr lang="en-US" dirty="0"/>
              <a:t>Plan</a:t>
            </a:r>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7</a:t>
            </a:fld>
            <a:endParaRPr lang="en-US" dirty="0"/>
          </a:p>
        </p:txBody>
      </p:sp>
      <p:sp>
        <p:nvSpPr>
          <p:cNvPr id="12" name="직사각형 11">
            <a:extLst>
              <a:ext uri="{FF2B5EF4-FFF2-40B4-BE49-F238E27FC236}">
                <a16:creationId xmlns:a16="http://schemas.microsoft.com/office/drawing/2014/main" id="{40A28C6B-5E78-4300-8309-3AF87B7376FF}"/>
              </a:ext>
            </a:extLst>
          </p:cNvPr>
          <p:cNvSpPr/>
          <p:nvPr/>
        </p:nvSpPr>
        <p:spPr>
          <a:xfrm>
            <a:off x="1761687" y="1865975"/>
            <a:ext cx="2759978" cy="465024"/>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dirty="0"/>
              <a:t>Get data from video</a:t>
            </a:r>
            <a:endParaRPr lang="ko-KR" altLang="en-US" dirty="0"/>
          </a:p>
        </p:txBody>
      </p:sp>
      <p:sp>
        <p:nvSpPr>
          <p:cNvPr id="13" name="직사각형 12">
            <a:extLst>
              <a:ext uri="{FF2B5EF4-FFF2-40B4-BE49-F238E27FC236}">
                <a16:creationId xmlns:a16="http://schemas.microsoft.com/office/drawing/2014/main" id="{F6A98189-5C1C-4E22-BF86-DDD32CCA9AE8}"/>
              </a:ext>
            </a:extLst>
          </p:cNvPr>
          <p:cNvSpPr/>
          <p:nvPr/>
        </p:nvSpPr>
        <p:spPr>
          <a:xfrm>
            <a:off x="1761687" y="3037378"/>
            <a:ext cx="2759978" cy="6747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dirty="0"/>
              <a:t>Classify data</a:t>
            </a:r>
          </a:p>
          <a:p>
            <a:pPr algn="ctr"/>
            <a:r>
              <a:rPr lang="en-US" altLang="ko-KR" dirty="0"/>
              <a:t>(Distinguish Tree Species)</a:t>
            </a:r>
            <a:endParaRPr lang="ko-KR" altLang="en-US" dirty="0"/>
          </a:p>
        </p:txBody>
      </p:sp>
      <p:sp>
        <p:nvSpPr>
          <p:cNvPr id="14" name="직사각형 13">
            <a:extLst>
              <a:ext uri="{FF2B5EF4-FFF2-40B4-BE49-F238E27FC236}">
                <a16:creationId xmlns:a16="http://schemas.microsoft.com/office/drawing/2014/main" id="{7AC0EAB2-9067-4BE3-A148-1A0109D8C5AE}"/>
              </a:ext>
            </a:extLst>
          </p:cNvPr>
          <p:cNvSpPr/>
          <p:nvPr/>
        </p:nvSpPr>
        <p:spPr>
          <a:xfrm>
            <a:off x="4855129" y="3037378"/>
            <a:ext cx="2759978" cy="66635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dirty="0"/>
              <a:t>Modeling data</a:t>
            </a:r>
            <a:endParaRPr lang="ko-KR" altLang="en-US" dirty="0"/>
          </a:p>
        </p:txBody>
      </p:sp>
      <p:sp>
        <p:nvSpPr>
          <p:cNvPr id="15" name="직사각형 14">
            <a:extLst>
              <a:ext uri="{FF2B5EF4-FFF2-40B4-BE49-F238E27FC236}">
                <a16:creationId xmlns:a16="http://schemas.microsoft.com/office/drawing/2014/main" id="{7BB3C0FD-BEE5-4F7D-985D-50DB07D811BF}"/>
              </a:ext>
            </a:extLst>
          </p:cNvPr>
          <p:cNvSpPr/>
          <p:nvPr/>
        </p:nvSpPr>
        <p:spPr>
          <a:xfrm>
            <a:off x="1761687" y="4418507"/>
            <a:ext cx="2759978" cy="66635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dirty="0"/>
              <a:t>Real time receive data from UAV</a:t>
            </a:r>
            <a:endParaRPr lang="ko-KR" altLang="en-US" dirty="0"/>
          </a:p>
        </p:txBody>
      </p:sp>
      <p:sp>
        <p:nvSpPr>
          <p:cNvPr id="16" name="직사각형 15">
            <a:extLst>
              <a:ext uri="{FF2B5EF4-FFF2-40B4-BE49-F238E27FC236}">
                <a16:creationId xmlns:a16="http://schemas.microsoft.com/office/drawing/2014/main" id="{94810A18-6A7C-4669-AA21-D9D6878D671C}"/>
              </a:ext>
            </a:extLst>
          </p:cNvPr>
          <p:cNvSpPr/>
          <p:nvPr/>
        </p:nvSpPr>
        <p:spPr>
          <a:xfrm>
            <a:off x="4855129" y="4418507"/>
            <a:ext cx="2759978" cy="66635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dirty="0"/>
              <a:t>Add/Del data from GEO chart</a:t>
            </a:r>
            <a:endParaRPr lang="ko-KR" altLang="en-US" dirty="0"/>
          </a:p>
        </p:txBody>
      </p:sp>
      <p:sp>
        <p:nvSpPr>
          <p:cNvPr id="17" name="직사각형 16">
            <a:extLst>
              <a:ext uri="{FF2B5EF4-FFF2-40B4-BE49-F238E27FC236}">
                <a16:creationId xmlns:a16="http://schemas.microsoft.com/office/drawing/2014/main" id="{F9E40F54-FE04-4124-94A4-50B9906E1584}"/>
              </a:ext>
            </a:extLst>
          </p:cNvPr>
          <p:cNvSpPr/>
          <p:nvPr/>
        </p:nvSpPr>
        <p:spPr>
          <a:xfrm>
            <a:off x="4855129" y="1865975"/>
            <a:ext cx="2759978" cy="465024"/>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dirty="0"/>
              <a:t>Make modeling system</a:t>
            </a:r>
            <a:endParaRPr lang="ko-KR" altLang="en-US" dirty="0"/>
          </a:p>
        </p:txBody>
      </p:sp>
      <p:sp>
        <p:nvSpPr>
          <p:cNvPr id="18" name="TextBox 17">
            <a:extLst>
              <a:ext uri="{FF2B5EF4-FFF2-40B4-BE49-F238E27FC236}">
                <a16:creationId xmlns:a16="http://schemas.microsoft.com/office/drawing/2014/main" id="{1C9BCD1F-FEF5-4E03-B02C-0913E7930360}"/>
              </a:ext>
            </a:extLst>
          </p:cNvPr>
          <p:cNvSpPr txBox="1"/>
          <p:nvPr/>
        </p:nvSpPr>
        <p:spPr>
          <a:xfrm>
            <a:off x="503340" y="1913821"/>
            <a:ext cx="818686" cy="369332"/>
          </a:xfrm>
          <a:prstGeom prst="rect">
            <a:avLst/>
          </a:prstGeom>
          <a:noFill/>
        </p:spPr>
        <p:txBody>
          <a:bodyPr wrap="none" rtlCol="0">
            <a:spAutoFit/>
          </a:bodyPr>
          <a:lstStyle/>
          <a:p>
            <a:r>
              <a:rPr lang="en-US" altLang="ko-KR" dirty="0"/>
              <a:t>Step 1</a:t>
            </a:r>
            <a:endParaRPr lang="ko-KR" altLang="en-US" dirty="0"/>
          </a:p>
        </p:txBody>
      </p:sp>
      <p:sp>
        <p:nvSpPr>
          <p:cNvPr id="19" name="TextBox 18">
            <a:extLst>
              <a:ext uri="{FF2B5EF4-FFF2-40B4-BE49-F238E27FC236}">
                <a16:creationId xmlns:a16="http://schemas.microsoft.com/office/drawing/2014/main" id="{D7C0C8D7-F511-4A37-B4A0-2CC3EF6E6071}"/>
              </a:ext>
            </a:extLst>
          </p:cNvPr>
          <p:cNvSpPr txBox="1"/>
          <p:nvPr/>
        </p:nvSpPr>
        <p:spPr>
          <a:xfrm>
            <a:off x="503340" y="3244334"/>
            <a:ext cx="818686" cy="369332"/>
          </a:xfrm>
          <a:prstGeom prst="rect">
            <a:avLst/>
          </a:prstGeom>
          <a:noFill/>
        </p:spPr>
        <p:txBody>
          <a:bodyPr wrap="none" rtlCol="0">
            <a:spAutoFit/>
          </a:bodyPr>
          <a:lstStyle/>
          <a:p>
            <a:r>
              <a:rPr lang="en-US" altLang="ko-KR" dirty="0"/>
              <a:t>Step 2</a:t>
            </a:r>
            <a:endParaRPr lang="ko-KR" altLang="en-US" dirty="0"/>
          </a:p>
        </p:txBody>
      </p:sp>
      <p:sp>
        <p:nvSpPr>
          <p:cNvPr id="20" name="TextBox 19">
            <a:extLst>
              <a:ext uri="{FF2B5EF4-FFF2-40B4-BE49-F238E27FC236}">
                <a16:creationId xmlns:a16="http://schemas.microsoft.com/office/drawing/2014/main" id="{48789623-EB77-4797-897E-2B84D923929F}"/>
              </a:ext>
            </a:extLst>
          </p:cNvPr>
          <p:cNvSpPr txBox="1"/>
          <p:nvPr/>
        </p:nvSpPr>
        <p:spPr>
          <a:xfrm>
            <a:off x="503340" y="4567020"/>
            <a:ext cx="818686" cy="369332"/>
          </a:xfrm>
          <a:prstGeom prst="rect">
            <a:avLst/>
          </a:prstGeom>
          <a:noFill/>
        </p:spPr>
        <p:txBody>
          <a:bodyPr wrap="none" rtlCol="0">
            <a:spAutoFit/>
          </a:bodyPr>
          <a:lstStyle/>
          <a:p>
            <a:r>
              <a:rPr lang="en-US" altLang="ko-KR" dirty="0"/>
              <a:t>Step 3</a:t>
            </a:r>
            <a:endParaRPr lang="ko-KR" altLang="en-US" dirty="0"/>
          </a:p>
        </p:txBody>
      </p:sp>
    </p:spTree>
    <p:extLst>
      <p:ext uri="{BB962C8B-B14F-4D97-AF65-F5344CB8AC3E}">
        <p14:creationId xmlns:p14="http://schemas.microsoft.com/office/powerpoint/2010/main" val="3889664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a:xfrm>
            <a:off x="1117214" y="442674"/>
            <a:ext cx="6925732" cy="443198"/>
          </a:xfrm>
        </p:spPr>
        <p:txBody>
          <a:bodyPr/>
          <a:lstStyle/>
          <a:p>
            <a:r>
              <a:rPr lang="en-US" altLang="ko-KR" dirty="0"/>
              <a:t>Step 2</a:t>
            </a:r>
            <a:endParaRPr lang="en-US" dirty="0"/>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8</a:t>
            </a:fld>
            <a:endParaRPr lang="en-US" dirty="0"/>
          </a:p>
        </p:txBody>
      </p:sp>
      <p:sp>
        <p:nvSpPr>
          <p:cNvPr id="13" name="직사각형 12">
            <a:extLst>
              <a:ext uri="{FF2B5EF4-FFF2-40B4-BE49-F238E27FC236}">
                <a16:creationId xmlns:a16="http://schemas.microsoft.com/office/drawing/2014/main" id="{F6A98189-5C1C-4E22-BF86-DDD32CCA9AE8}"/>
              </a:ext>
            </a:extLst>
          </p:cNvPr>
          <p:cNvSpPr/>
          <p:nvPr/>
        </p:nvSpPr>
        <p:spPr>
          <a:xfrm>
            <a:off x="1592274" y="1223006"/>
            <a:ext cx="2759978" cy="6747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dirty="0"/>
              <a:t>Classify data</a:t>
            </a:r>
          </a:p>
          <a:p>
            <a:pPr algn="ctr"/>
            <a:r>
              <a:rPr lang="en-US" altLang="ko-KR" dirty="0"/>
              <a:t>(Distinguish Tree Species)</a:t>
            </a:r>
            <a:endParaRPr lang="ko-KR" altLang="en-US" dirty="0"/>
          </a:p>
        </p:txBody>
      </p:sp>
      <p:sp>
        <p:nvSpPr>
          <p:cNvPr id="14" name="직사각형 13">
            <a:extLst>
              <a:ext uri="{FF2B5EF4-FFF2-40B4-BE49-F238E27FC236}">
                <a16:creationId xmlns:a16="http://schemas.microsoft.com/office/drawing/2014/main" id="{7AC0EAB2-9067-4BE3-A148-1A0109D8C5AE}"/>
              </a:ext>
            </a:extLst>
          </p:cNvPr>
          <p:cNvSpPr/>
          <p:nvPr/>
        </p:nvSpPr>
        <p:spPr>
          <a:xfrm>
            <a:off x="4791748" y="1231397"/>
            <a:ext cx="2759978" cy="66635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dirty="0"/>
              <a:t>Modeling data</a:t>
            </a:r>
            <a:endParaRPr lang="ko-KR" altLang="en-US" dirty="0"/>
          </a:p>
        </p:txBody>
      </p:sp>
      <p:pic>
        <p:nvPicPr>
          <p:cNvPr id="4" name="그림 3">
            <a:extLst>
              <a:ext uri="{FF2B5EF4-FFF2-40B4-BE49-F238E27FC236}">
                <a16:creationId xmlns:a16="http://schemas.microsoft.com/office/drawing/2014/main" id="{3A2E0F2D-542F-4258-B806-DCC15700B804}"/>
              </a:ext>
            </a:extLst>
          </p:cNvPr>
          <p:cNvPicPr>
            <a:picLocks noChangeAspect="1"/>
          </p:cNvPicPr>
          <p:nvPr/>
        </p:nvPicPr>
        <p:blipFill>
          <a:blip r:embed="rId3"/>
          <a:stretch>
            <a:fillRect/>
          </a:stretch>
        </p:blipFill>
        <p:spPr>
          <a:xfrm>
            <a:off x="1842833" y="2077246"/>
            <a:ext cx="5474494" cy="2919730"/>
          </a:xfrm>
          <a:prstGeom prst="rect">
            <a:avLst/>
          </a:prstGeom>
        </p:spPr>
      </p:pic>
      <p:sp>
        <p:nvSpPr>
          <p:cNvPr id="8" name="직사각형 7">
            <a:extLst>
              <a:ext uri="{FF2B5EF4-FFF2-40B4-BE49-F238E27FC236}">
                <a16:creationId xmlns:a16="http://schemas.microsoft.com/office/drawing/2014/main" id="{6383BFB7-821B-4055-9E29-C0CEC75B769E}"/>
              </a:ext>
            </a:extLst>
          </p:cNvPr>
          <p:cNvSpPr/>
          <p:nvPr/>
        </p:nvSpPr>
        <p:spPr>
          <a:xfrm>
            <a:off x="2014174" y="5176467"/>
            <a:ext cx="5303153" cy="45852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b="0" i="0" dirty="0">
                <a:solidFill>
                  <a:srgbClr val="000000"/>
                </a:solidFill>
                <a:effectLst/>
                <a:latin typeface="Noto Sans KR"/>
              </a:rPr>
              <a:t>Classification</a:t>
            </a:r>
          </a:p>
        </p:txBody>
      </p:sp>
    </p:spTree>
    <p:extLst>
      <p:ext uri="{BB962C8B-B14F-4D97-AF65-F5344CB8AC3E}">
        <p14:creationId xmlns:p14="http://schemas.microsoft.com/office/powerpoint/2010/main" val="1683910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a:xfrm>
            <a:off x="1117214" y="442674"/>
            <a:ext cx="6925732" cy="886397"/>
          </a:xfrm>
        </p:spPr>
        <p:txBody>
          <a:bodyPr/>
          <a:lstStyle/>
          <a:p>
            <a:r>
              <a:rPr lang="en-US" altLang="ko-KR" dirty="0"/>
              <a:t>Classify Data</a:t>
            </a:r>
            <a:br>
              <a:rPr lang="ko-KR" altLang="en-US" dirty="0"/>
            </a:br>
            <a:endParaRPr lang="en-US" dirty="0"/>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9</a:t>
            </a:fld>
            <a:endParaRPr lang="en-US" dirty="0"/>
          </a:p>
        </p:txBody>
      </p:sp>
      <p:sp>
        <p:nvSpPr>
          <p:cNvPr id="12" name="직사각형 11">
            <a:extLst>
              <a:ext uri="{FF2B5EF4-FFF2-40B4-BE49-F238E27FC236}">
                <a16:creationId xmlns:a16="http://schemas.microsoft.com/office/drawing/2014/main" id="{40A28C6B-5E78-4300-8309-3AF87B7376FF}"/>
              </a:ext>
            </a:extLst>
          </p:cNvPr>
          <p:cNvSpPr/>
          <p:nvPr/>
        </p:nvSpPr>
        <p:spPr>
          <a:xfrm>
            <a:off x="478360" y="5044367"/>
            <a:ext cx="3497244" cy="38908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b="0" i="0" dirty="0">
                <a:solidFill>
                  <a:srgbClr val="000000"/>
                </a:solidFill>
                <a:effectLst/>
                <a:latin typeface="Noto Sans"/>
              </a:rPr>
              <a:t>Detecting images from video</a:t>
            </a:r>
            <a:endParaRPr lang="ko-KR" altLang="en-US" dirty="0"/>
          </a:p>
        </p:txBody>
      </p:sp>
      <p:pic>
        <p:nvPicPr>
          <p:cNvPr id="5" name="그림 4">
            <a:extLst>
              <a:ext uri="{FF2B5EF4-FFF2-40B4-BE49-F238E27FC236}">
                <a16:creationId xmlns:a16="http://schemas.microsoft.com/office/drawing/2014/main" id="{CF4DEF90-E5BF-4A30-B563-060D5BC661C3}"/>
              </a:ext>
            </a:extLst>
          </p:cNvPr>
          <p:cNvPicPr>
            <a:picLocks noChangeAspect="1"/>
          </p:cNvPicPr>
          <p:nvPr/>
        </p:nvPicPr>
        <p:blipFill>
          <a:blip r:embed="rId3"/>
          <a:stretch>
            <a:fillRect/>
          </a:stretch>
        </p:blipFill>
        <p:spPr>
          <a:xfrm>
            <a:off x="478360" y="1937861"/>
            <a:ext cx="3497244" cy="2982277"/>
          </a:xfrm>
          <a:prstGeom prst="rect">
            <a:avLst/>
          </a:prstGeom>
        </p:spPr>
      </p:pic>
      <p:sp>
        <p:nvSpPr>
          <p:cNvPr id="9" name="직사각형 8">
            <a:extLst>
              <a:ext uri="{FF2B5EF4-FFF2-40B4-BE49-F238E27FC236}">
                <a16:creationId xmlns:a16="http://schemas.microsoft.com/office/drawing/2014/main" id="{B5C64B7B-7E96-4E19-A364-4C7FE5831286}"/>
              </a:ext>
            </a:extLst>
          </p:cNvPr>
          <p:cNvSpPr/>
          <p:nvPr/>
        </p:nvSpPr>
        <p:spPr>
          <a:xfrm>
            <a:off x="4545702" y="5704326"/>
            <a:ext cx="3497244" cy="38908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dirty="0" err="1"/>
              <a:t>CascadeTrainer</a:t>
            </a:r>
            <a:endParaRPr lang="ko-KR" altLang="en-US" dirty="0"/>
          </a:p>
        </p:txBody>
      </p:sp>
      <p:pic>
        <p:nvPicPr>
          <p:cNvPr id="8" name="그림 7">
            <a:extLst>
              <a:ext uri="{FF2B5EF4-FFF2-40B4-BE49-F238E27FC236}">
                <a16:creationId xmlns:a16="http://schemas.microsoft.com/office/drawing/2014/main" id="{CA39CF73-CAF6-4C07-9C7D-7D07E7BD135A}"/>
              </a:ext>
            </a:extLst>
          </p:cNvPr>
          <p:cNvPicPr>
            <a:picLocks noChangeAspect="1"/>
          </p:cNvPicPr>
          <p:nvPr/>
        </p:nvPicPr>
        <p:blipFill>
          <a:blip r:embed="rId4"/>
          <a:stretch>
            <a:fillRect/>
          </a:stretch>
        </p:blipFill>
        <p:spPr>
          <a:xfrm>
            <a:off x="4875354" y="1410846"/>
            <a:ext cx="2866565" cy="2018154"/>
          </a:xfrm>
          <a:prstGeom prst="rect">
            <a:avLst/>
          </a:prstGeom>
        </p:spPr>
      </p:pic>
      <p:pic>
        <p:nvPicPr>
          <p:cNvPr id="15" name="그림 14">
            <a:extLst>
              <a:ext uri="{FF2B5EF4-FFF2-40B4-BE49-F238E27FC236}">
                <a16:creationId xmlns:a16="http://schemas.microsoft.com/office/drawing/2014/main" id="{03821AB7-430D-441F-954D-D8BB26D87C37}"/>
              </a:ext>
            </a:extLst>
          </p:cNvPr>
          <p:cNvPicPr>
            <a:picLocks noChangeAspect="1"/>
          </p:cNvPicPr>
          <p:nvPr/>
        </p:nvPicPr>
        <p:blipFill>
          <a:blip r:embed="rId5"/>
          <a:stretch>
            <a:fillRect/>
          </a:stretch>
        </p:blipFill>
        <p:spPr>
          <a:xfrm>
            <a:off x="4875355" y="3558423"/>
            <a:ext cx="2866564" cy="2016480"/>
          </a:xfrm>
          <a:prstGeom prst="rect">
            <a:avLst/>
          </a:prstGeom>
        </p:spPr>
      </p:pic>
    </p:spTree>
    <p:extLst>
      <p:ext uri="{BB962C8B-B14F-4D97-AF65-F5344CB8AC3E}">
        <p14:creationId xmlns:p14="http://schemas.microsoft.com/office/powerpoint/2010/main" val="1434142372"/>
      </p:ext>
    </p:extLst>
  </p:cSld>
  <p:clrMapOvr>
    <a:masterClrMapping/>
  </p:clrMapOvr>
</p:sld>
</file>

<file path=ppt/theme/theme1.xml><?xml version="1.0" encoding="utf-8"?>
<a:theme xmlns:a="http://schemas.openxmlformats.org/drawingml/2006/main" name="Parcel">
  <a:themeElements>
    <a:clrScheme name="Custom 2">
      <a:dk1>
        <a:srgbClr val="000000"/>
      </a:dk1>
      <a:lt1>
        <a:srgbClr val="000000"/>
      </a:lt1>
      <a:dk2>
        <a:srgbClr val="555960"/>
      </a:dk2>
      <a:lt2>
        <a:srgbClr val="CFB991"/>
      </a:lt2>
      <a:accent1>
        <a:srgbClr val="8E6F3E"/>
      </a:accent1>
      <a:accent2>
        <a:srgbClr val="FFFFFF"/>
      </a:accent2>
      <a:accent3>
        <a:srgbClr val="FFFFFF"/>
      </a:accent3>
      <a:accent4>
        <a:srgbClr val="FFFFFF"/>
      </a:accent4>
      <a:accent5>
        <a:srgbClr val="FFFFFF"/>
      </a:accent5>
      <a:accent6>
        <a:srgbClr val="FFFFFF"/>
      </a:accent6>
      <a:hlink>
        <a:srgbClr val="8D6F3D"/>
      </a:hlink>
      <a:folHlink>
        <a:srgbClr val="8D6F3D"/>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U-CoBrand_Template_Gold_Theme_Std_Screen.pptx" id="{15472184-1F6E-B94F-8582-FBC685EFAC84}" vid="{7B644FC9-7B5C-F54C-A4D7-3EDC0CF19F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2247</TotalTime>
  <Words>425</Words>
  <Application>Microsoft Office PowerPoint</Application>
  <PresentationFormat>화면 슬라이드 쇼(4:3)</PresentationFormat>
  <Paragraphs>107</Paragraphs>
  <Slides>13</Slides>
  <Notes>11</Notes>
  <HiddenSlides>0</HiddenSlides>
  <MMClips>0</MMClips>
  <ScaleCrop>false</ScaleCrop>
  <HeadingPairs>
    <vt:vector size="6" baseType="variant">
      <vt:variant>
        <vt:lpstr>사용한 글꼴</vt:lpstr>
      </vt:variant>
      <vt:variant>
        <vt:i4>13</vt:i4>
      </vt:variant>
      <vt:variant>
        <vt:lpstr>테마</vt:lpstr>
      </vt:variant>
      <vt:variant>
        <vt:i4>1</vt:i4>
      </vt:variant>
      <vt:variant>
        <vt:lpstr>슬라이드 제목</vt:lpstr>
      </vt:variant>
      <vt:variant>
        <vt:i4>13</vt:i4>
      </vt:variant>
    </vt:vector>
  </HeadingPairs>
  <TitlesOfParts>
    <vt:vector size="27" baseType="lpstr">
      <vt:lpstr>Acumin Pro</vt:lpstr>
      <vt:lpstr>-apple-system</vt:lpstr>
      <vt:lpstr>Lato</vt:lpstr>
      <vt:lpstr>Noto Sans</vt:lpstr>
      <vt:lpstr>Noto Sans KR</vt:lpstr>
      <vt:lpstr>Arial</vt:lpstr>
      <vt:lpstr>Calibri</vt:lpstr>
      <vt:lpstr>Franklin Gothic Book</vt:lpstr>
      <vt:lpstr>Franklin Gothic Demi Cond</vt:lpstr>
      <vt:lpstr>Franklin Gothic Medium</vt:lpstr>
      <vt:lpstr>Franklin Gothic Medium Cond</vt:lpstr>
      <vt:lpstr>Impact</vt:lpstr>
      <vt:lpstr>Wingdings</vt:lpstr>
      <vt:lpstr>Parcel</vt:lpstr>
      <vt:lpstr>UAV Ground Detection </vt:lpstr>
      <vt:lpstr>Detecting Tree model</vt:lpstr>
      <vt:lpstr>Collecting data using UAV</vt:lpstr>
      <vt:lpstr>Solution 1 </vt:lpstr>
      <vt:lpstr>Solution 2 </vt:lpstr>
      <vt:lpstr>Data </vt:lpstr>
      <vt:lpstr>Plan</vt:lpstr>
      <vt:lpstr>Step 2</vt:lpstr>
      <vt:lpstr>Classify Data </vt:lpstr>
      <vt:lpstr>Image Labeling </vt:lpstr>
      <vt:lpstr>NEXT</vt:lpstr>
      <vt:lpstr>Step 3 </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dc:title>
  <dc:subject/>
  <dc:creator>Drake, Payton E</dc:creator>
  <cp:keywords/>
  <dc:description/>
  <cp:lastModifiedBy>정대현</cp:lastModifiedBy>
  <cp:revision>53</cp:revision>
  <dcterms:created xsi:type="dcterms:W3CDTF">2020-02-06T20:42:06Z</dcterms:created>
  <dcterms:modified xsi:type="dcterms:W3CDTF">2021-08-06T00:43:37Z</dcterms:modified>
  <cp:category/>
</cp:coreProperties>
</file>